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4" r:id="rId3"/>
    <p:sldId id="275" r:id="rId4"/>
    <p:sldId id="282" r:id="rId5"/>
    <p:sldId id="285" r:id="rId6"/>
    <p:sldId id="272" r:id="rId7"/>
    <p:sldId id="278" r:id="rId8"/>
    <p:sldId id="286" r:id="rId9"/>
    <p:sldId id="28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VY_32_INOVACE_33_NÁSOBENÍ </a:t>
          </a:r>
          <a:r>
            <a:rPr lang="cs-CZ" sz="1800" b="1" dirty="0" smtClean="0"/>
            <a:t>A DĚLENÍ ČÍSLEM 20, 30, 40, 50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VY_32_INOVACE_33_NÁSOBENÍ </a:t>
          </a:r>
          <a:r>
            <a:rPr lang="cs-CZ" sz="1800" b="1" kern="1200" dirty="0" smtClean="0"/>
            <a:t>A DĚLENÍ ČÍSLEM 20, 30, 40, 50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20887"/>
            <a:ext cx="7772400" cy="14723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NÁSOBENÍ A DĚLENÍ ČÍSLEM 20, 30, 40, 50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Matematika a její aplikace</a:t>
            </a:r>
            <a:r>
              <a:rPr lang="en-US" sz="2400" dirty="0" smtClean="0"/>
              <a:t>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</a:t>
            </a:r>
            <a:r>
              <a:rPr lang="cs-CZ" sz="2400" dirty="0" smtClean="0"/>
              <a:t>Násobení a dělení 20,30,40,50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Vytvořeno pro </a:t>
            </a:r>
            <a:r>
              <a:rPr lang="cs-CZ" sz="2400" dirty="0" smtClean="0"/>
              <a:t>3. </a:t>
            </a:r>
            <a:r>
              <a:rPr lang="cs-CZ" sz="2400" dirty="0" smtClean="0"/>
              <a:t>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znaménka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5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8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7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280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180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500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5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: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8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7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x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280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: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: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x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180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: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500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: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x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x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: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836712"/>
            <a:ext cx="842493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Jirka počítá každý den 30 příkladů. Kolik příkladů vypočítá za týden?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852936"/>
            <a:ext cx="3930055" cy="2454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41784"/>
            <a:ext cx="8424936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276872"/>
            <a:ext cx="228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30 x 7 = 210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933056"/>
            <a:ext cx="5662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Jirka vypočítá za týden 210 příkladů.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Vypočítej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5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8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9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270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5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8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160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9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40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2564904"/>
          <a:ext cx="2592287" cy="2160240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200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50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100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1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270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9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240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/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/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879</TotalTime>
  <Words>358</Words>
  <Application>Microsoft Office PowerPoint</Application>
  <PresentationFormat>Předvádění na obrazovce (4:3)</PresentationFormat>
  <Paragraphs>207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NÁSOBENÍ A DĚLENÍ ČÍSLEM 20, 30, 40, 50</vt:lpstr>
      <vt:lpstr>Snímek 2</vt:lpstr>
      <vt:lpstr>Anotace</vt:lpstr>
      <vt:lpstr>Doplň znaménka</vt:lpstr>
      <vt:lpstr>Správné řešení</vt:lpstr>
      <vt:lpstr>Jirka počítá každý den 30 příkladů. Kolik příkladů vypočítá za týden?</vt:lpstr>
      <vt:lpstr>Správné řešení</vt:lpstr>
      <vt:lpstr>Vypočítej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268</cp:revision>
  <dcterms:created xsi:type="dcterms:W3CDTF">2013-02-06T08:32:37Z</dcterms:created>
  <dcterms:modified xsi:type="dcterms:W3CDTF">2013-05-30T17:59:10Z</dcterms:modified>
</cp:coreProperties>
</file>