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3" r:id="rId1"/>
  </p:sldMasterIdLst>
  <p:sldIdLst>
    <p:sldId id="260" r:id="rId2"/>
    <p:sldId id="258" r:id="rId3"/>
    <p:sldId id="267" r:id="rId4"/>
    <p:sldId id="268" r:id="rId5"/>
    <p:sldId id="269" r:id="rId6"/>
    <p:sldId id="270" r:id="rId7"/>
    <p:sldId id="27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55" r:id="rId2"/>
    <p:sldLayoutId id="2147483856" r:id="rId3"/>
    <p:sldLayoutId id="2147483857" r:id="rId4"/>
    <p:sldLayoutId id="2147483858" r:id="rId5"/>
    <p:sldLayoutId id="2147483859" r:id="rId6"/>
    <p:sldLayoutId id="2147483860" r:id="rId7"/>
    <p:sldLayoutId id="2147483861" r:id="rId8"/>
    <p:sldLayoutId id="2147483862" r:id="rId9"/>
    <p:sldLayoutId id="2147483863" r:id="rId10"/>
    <p:sldLayoutId id="2147483864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7544" y="1844824"/>
            <a:ext cx="7772400" cy="1008831"/>
          </a:xfrm>
        </p:spPr>
        <p:txBody>
          <a:bodyPr>
            <a:normAutofit/>
          </a:bodyPr>
          <a:lstStyle/>
          <a:p>
            <a:r>
              <a:rPr lang="cs-CZ" sz="5400" dirty="0" smtClean="0">
                <a:solidFill>
                  <a:schemeClr val="tx1"/>
                </a:solidFill>
              </a:rPr>
              <a:t>Pohádk</a:t>
            </a:r>
            <a:r>
              <a:rPr lang="cs-CZ" sz="5400" dirty="0">
                <a:solidFill>
                  <a:schemeClr val="tx1"/>
                </a:solidFill>
              </a:rPr>
              <a:t>y</a:t>
            </a:r>
            <a:r>
              <a:rPr lang="cs-CZ" sz="5400" b="1" dirty="0" smtClean="0">
                <a:solidFill>
                  <a:schemeClr val="tx1"/>
                </a:solidFill>
              </a:rPr>
              <a:t> (2)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3212976"/>
            <a:ext cx="6400800" cy="1824162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Základní škola a Mateřská škola Valašské Meziříčí, </a:t>
            </a:r>
            <a:r>
              <a:rPr lang="cs-CZ" dirty="0" err="1"/>
              <a:t>Poličná</a:t>
            </a:r>
            <a:r>
              <a:rPr lang="cs-CZ" dirty="0"/>
              <a:t> 276, okres Vsetín, příspěvková organizace</a:t>
            </a:r>
          </a:p>
          <a:p>
            <a:pPr>
              <a:defRPr/>
            </a:pPr>
            <a:r>
              <a:rPr lang="cs-CZ" dirty="0"/>
              <a:t> projekt č</a:t>
            </a:r>
            <a:r>
              <a:rPr lang="cs-CZ" dirty="0" smtClean="0"/>
              <a:t>. </a:t>
            </a:r>
            <a:r>
              <a:rPr lang="en-GB" dirty="0" smtClean="0"/>
              <a:t>CZ.1.07/1.4.00/21.1504</a:t>
            </a:r>
            <a:endParaRPr lang="cs-CZ" dirty="0"/>
          </a:p>
          <a:p>
            <a:pPr fontAlgn="auto">
              <a:spcAft>
                <a:spcPts val="0"/>
              </a:spcAft>
              <a:defRPr/>
            </a:pPr>
            <a:r>
              <a:rPr lang="cs-CZ" dirty="0"/>
              <a:t>Č. </a:t>
            </a:r>
            <a:r>
              <a:rPr lang="cs-CZ" dirty="0" err="1"/>
              <a:t>DUMu</a:t>
            </a:r>
            <a:r>
              <a:rPr lang="cs-CZ" dirty="0"/>
              <a:t>: </a:t>
            </a:r>
            <a:r>
              <a:rPr lang="cs-CZ" dirty="0" smtClean="0"/>
              <a:t>VY_32_INOVACE_27</a:t>
            </a:r>
            <a:endParaRPr lang="cs-CZ" dirty="0"/>
          </a:p>
          <a:p>
            <a:pPr fontAlgn="auto">
              <a:spcAft>
                <a:spcPts val="0"/>
              </a:spcAft>
              <a:defRPr/>
            </a:pPr>
            <a:r>
              <a:rPr lang="cs-CZ" dirty="0" err="1"/>
              <a:t>Tématický</a:t>
            </a:r>
            <a:r>
              <a:rPr lang="cs-CZ" dirty="0"/>
              <a:t> celek: </a:t>
            </a:r>
            <a:r>
              <a:rPr lang="cs-CZ" dirty="0" smtClean="0"/>
              <a:t>Čtenářská gramotnost</a:t>
            </a:r>
            <a:endParaRPr lang="cs-CZ" dirty="0"/>
          </a:p>
          <a:p>
            <a:pPr fontAlgn="auto">
              <a:spcAft>
                <a:spcPts val="0"/>
              </a:spcAft>
              <a:defRPr/>
            </a:pPr>
            <a:r>
              <a:rPr lang="cs-CZ" dirty="0"/>
              <a:t>Autor: </a:t>
            </a:r>
            <a:r>
              <a:rPr lang="cs-CZ" dirty="0" smtClean="0"/>
              <a:t>Božena Fajtová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048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3" name="TextovéPole 5"/>
          <p:cNvSpPr txBox="1">
            <a:spLocks noChangeArrowheads="1"/>
          </p:cNvSpPr>
          <p:nvPr/>
        </p:nvSpPr>
        <p:spPr bwMode="auto">
          <a:xfrm>
            <a:off x="971550" y="5300663"/>
            <a:ext cx="70564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dirty="0"/>
              <a:t>Anotace: </a:t>
            </a:r>
            <a:r>
              <a:rPr lang="cs-CZ" dirty="0" smtClean="0"/>
              <a:t>Materiál je určen k práci s interaktivní tabulí, obsahuje jména světových autorů a názvy jejich pohádek, kvíz a jeho řešení.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40373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683568" y="476672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5400" b="1" dirty="0" smtClean="0"/>
              <a:t>Tisíc a jedna noc</a:t>
            </a:r>
            <a:endParaRPr lang="cs-CZ" sz="5400" b="1" dirty="0"/>
          </a:p>
        </p:txBody>
      </p:sp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683568" y="1619672"/>
            <a:ext cx="7704856" cy="4689648"/>
          </a:xfrm>
        </p:spPr>
        <p:txBody>
          <a:bodyPr>
            <a:normAutofit fontScale="92500" lnSpcReduction="10000"/>
          </a:bodyPr>
          <a:lstStyle/>
          <a:p>
            <a:pPr marL="68580" indent="0">
              <a:buNone/>
            </a:pPr>
            <a:r>
              <a:rPr lang="cs-CZ" sz="3000" dirty="0" smtClean="0"/>
              <a:t>Největší soubor pohádek na světě; arabské pohádky.</a:t>
            </a:r>
          </a:p>
          <a:p>
            <a:pPr marL="68580" indent="0">
              <a:buNone/>
            </a:pPr>
            <a:endParaRPr lang="cs-CZ" sz="3000" dirty="0"/>
          </a:p>
          <a:p>
            <a:pPr marL="68580" indent="0">
              <a:buNone/>
            </a:pPr>
            <a:r>
              <a:rPr lang="cs-CZ" sz="3000" dirty="0" smtClean="0"/>
              <a:t>Některé z pohádek upravil do české podoby </a:t>
            </a:r>
            <a:r>
              <a:rPr lang="cs-CZ" sz="3000" b="1" dirty="0" smtClean="0"/>
              <a:t>František Hrubín</a:t>
            </a:r>
            <a:r>
              <a:rPr lang="cs-CZ" sz="3000" dirty="0" smtClean="0"/>
              <a:t>.</a:t>
            </a:r>
          </a:p>
          <a:p>
            <a:pPr marL="68580" indent="0">
              <a:buNone/>
            </a:pPr>
            <a:endParaRPr lang="cs-CZ" sz="3000" dirty="0">
              <a:solidFill>
                <a:srgbClr val="424242"/>
              </a:solidFill>
            </a:endParaRPr>
          </a:p>
          <a:p>
            <a:pPr marL="525780" indent="-457200">
              <a:spcBef>
                <a:spcPts val="1200"/>
              </a:spcBef>
              <a:buFont typeface="Wingdings" pitchFamily="2" charset="2"/>
              <a:buChar char="v"/>
            </a:pPr>
            <a:r>
              <a:rPr lang="cs-CZ" sz="3000" b="1" dirty="0" smtClean="0">
                <a:solidFill>
                  <a:schemeClr val="accent6">
                    <a:lumMod val="75000"/>
                  </a:schemeClr>
                </a:solidFill>
              </a:rPr>
              <a:t>Aladin a lampa</a:t>
            </a:r>
          </a:p>
          <a:p>
            <a:pPr marL="525780" indent="-457200">
              <a:spcBef>
                <a:spcPts val="1200"/>
              </a:spcBef>
              <a:buFont typeface="Wingdings" pitchFamily="2" charset="2"/>
              <a:buChar char="v"/>
            </a:pPr>
            <a:r>
              <a:rPr lang="cs-CZ" sz="3000" b="1" dirty="0" err="1" smtClean="0">
                <a:solidFill>
                  <a:schemeClr val="accent6">
                    <a:lumMod val="75000"/>
                  </a:schemeClr>
                </a:solidFill>
              </a:rPr>
              <a:t>Šehrezáda</a:t>
            </a:r>
            <a:endParaRPr lang="cs-CZ" sz="3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525780" indent="-457200">
              <a:spcBef>
                <a:spcPts val="1200"/>
              </a:spcBef>
              <a:buFont typeface="Wingdings" pitchFamily="2" charset="2"/>
              <a:buChar char="v"/>
            </a:pPr>
            <a:r>
              <a:rPr lang="cs-CZ" sz="3000" b="1" dirty="0" smtClean="0">
                <a:solidFill>
                  <a:schemeClr val="accent6">
                    <a:lumMod val="75000"/>
                  </a:schemeClr>
                </a:solidFill>
              </a:rPr>
              <a:t>Sindibád námořník</a:t>
            </a:r>
          </a:p>
          <a:p>
            <a:pPr marL="525780" indent="-457200">
              <a:spcBef>
                <a:spcPts val="1200"/>
              </a:spcBef>
              <a:buFont typeface="Wingdings" pitchFamily="2" charset="2"/>
              <a:buChar char="v"/>
            </a:pPr>
            <a:r>
              <a:rPr lang="cs-CZ" sz="3000" b="1" dirty="0" err="1" smtClean="0">
                <a:solidFill>
                  <a:schemeClr val="accent6">
                    <a:lumMod val="75000"/>
                  </a:schemeClr>
                </a:solidFill>
              </a:rPr>
              <a:t>Alibaba</a:t>
            </a:r>
            <a:r>
              <a:rPr lang="cs-CZ" sz="3000" b="1" dirty="0" smtClean="0">
                <a:solidFill>
                  <a:schemeClr val="accent6">
                    <a:lumMod val="75000"/>
                  </a:schemeClr>
                </a:solidFill>
              </a:rPr>
              <a:t> a čtyřicet loupežníků</a:t>
            </a:r>
          </a:p>
          <a:p>
            <a:pPr marL="68580" indent="0">
              <a:buNone/>
            </a:pPr>
            <a:endParaRPr lang="cs-CZ" sz="3000" dirty="0" smtClean="0">
              <a:solidFill>
                <a:srgbClr val="424242"/>
              </a:solidFill>
            </a:endParaRPr>
          </a:p>
          <a:p>
            <a:pPr marL="68580" indent="0">
              <a:buNone/>
            </a:pPr>
            <a:endParaRPr lang="cs-CZ" sz="3000" dirty="0">
              <a:solidFill>
                <a:srgbClr val="4242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4357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683568" y="476672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5400" b="1" dirty="0" smtClean="0"/>
              <a:t>Hans Christian Andersen</a:t>
            </a:r>
            <a:endParaRPr lang="cs-CZ" sz="5400" b="1" dirty="0"/>
          </a:p>
        </p:txBody>
      </p:sp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683568" y="1619672"/>
            <a:ext cx="7704856" cy="4257600"/>
          </a:xfrm>
        </p:spPr>
        <p:txBody>
          <a:bodyPr>
            <a:normAutofit fontScale="92500" lnSpcReduction="20000"/>
          </a:bodyPr>
          <a:lstStyle/>
          <a:p>
            <a:pPr marL="68580" indent="0">
              <a:buNone/>
            </a:pPr>
            <a:r>
              <a:rPr lang="cs-CZ" sz="3000" dirty="0" smtClean="0"/>
              <a:t>Dánský pohádkář.</a:t>
            </a:r>
          </a:p>
          <a:p>
            <a:pPr marL="68580" indent="0">
              <a:buNone/>
            </a:pPr>
            <a:endParaRPr lang="cs-CZ" sz="3000" dirty="0">
              <a:solidFill>
                <a:srgbClr val="424242"/>
              </a:solidFill>
            </a:endParaRPr>
          </a:p>
          <a:p>
            <a:pPr marL="525780" indent="-457200">
              <a:spcBef>
                <a:spcPts val="1200"/>
              </a:spcBef>
              <a:buFont typeface="Wingdings" pitchFamily="2" charset="2"/>
              <a:buChar char="v"/>
            </a:pPr>
            <a:r>
              <a:rPr lang="cs-CZ" sz="3000" b="1" dirty="0" smtClean="0">
                <a:solidFill>
                  <a:schemeClr val="accent6">
                    <a:lumMod val="75000"/>
                  </a:schemeClr>
                </a:solidFill>
              </a:rPr>
              <a:t>Císařovy nové šaty</a:t>
            </a:r>
          </a:p>
          <a:p>
            <a:pPr marL="525780" indent="-457200">
              <a:spcBef>
                <a:spcPts val="1200"/>
              </a:spcBef>
              <a:buFont typeface="Wingdings" pitchFamily="2" charset="2"/>
              <a:buChar char="v"/>
            </a:pPr>
            <a:r>
              <a:rPr lang="cs-CZ" sz="3000" b="1" dirty="0" smtClean="0">
                <a:solidFill>
                  <a:schemeClr val="accent6">
                    <a:lumMod val="75000"/>
                  </a:schemeClr>
                </a:solidFill>
              </a:rPr>
              <a:t>Ošklivé káčátko</a:t>
            </a:r>
          </a:p>
          <a:p>
            <a:pPr marL="525780" indent="-457200">
              <a:spcBef>
                <a:spcPts val="1200"/>
              </a:spcBef>
              <a:buFont typeface="Wingdings" pitchFamily="2" charset="2"/>
              <a:buChar char="v"/>
            </a:pPr>
            <a:r>
              <a:rPr lang="cs-CZ" sz="3000" b="1" dirty="0" smtClean="0">
                <a:solidFill>
                  <a:schemeClr val="accent6">
                    <a:lumMod val="75000"/>
                  </a:schemeClr>
                </a:solidFill>
              </a:rPr>
              <a:t>Malá mořská víla</a:t>
            </a:r>
          </a:p>
          <a:p>
            <a:pPr marL="525780" indent="-457200">
              <a:spcBef>
                <a:spcPts val="1200"/>
              </a:spcBef>
              <a:buFont typeface="Wingdings" pitchFamily="2" charset="2"/>
              <a:buChar char="v"/>
            </a:pPr>
            <a:r>
              <a:rPr lang="cs-CZ" sz="3000" b="1" dirty="0" smtClean="0">
                <a:solidFill>
                  <a:schemeClr val="accent6">
                    <a:lumMod val="75000"/>
                  </a:schemeClr>
                </a:solidFill>
              </a:rPr>
              <a:t>Princezna na hrášku</a:t>
            </a:r>
          </a:p>
          <a:p>
            <a:pPr marL="525780" indent="-457200">
              <a:spcBef>
                <a:spcPts val="1200"/>
              </a:spcBef>
              <a:buFont typeface="Wingdings" pitchFamily="2" charset="2"/>
              <a:buChar char="v"/>
            </a:pPr>
            <a:r>
              <a:rPr lang="cs-CZ" sz="3000" b="1" dirty="0" smtClean="0">
                <a:solidFill>
                  <a:schemeClr val="accent6">
                    <a:lumMod val="75000"/>
                  </a:schemeClr>
                </a:solidFill>
              </a:rPr>
              <a:t>Slavík</a:t>
            </a:r>
          </a:p>
          <a:p>
            <a:pPr marL="525780" indent="-457200">
              <a:spcBef>
                <a:spcPts val="1200"/>
              </a:spcBef>
              <a:buFont typeface="Wingdings" pitchFamily="2" charset="2"/>
              <a:buChar char="v"/>
            </a:pPr>
            <a:r>
              <a:rPr lang="cs-CZ" sz="3000" b="1" dirty="0" smtClean="0">
                <a:solidFill>
                  <a:schemeClr val="accent6">
                    <a:lumMod val="75000"/>
                  </a:schemeClr>
                </a:solidFill>
              </a:rPr>
              <a:t>Sněhová královna</a:t>
            </a:r>
          </a:p>
          <a:p>
            <a:pPr marL="525780" indent="-457200">
              <a:spcBef>
                <a:spcPts val="1200"/>
              </a:spcBef>
              <a:buFont typeface="Wingdings" pitchFamily="2" charset="2"/>
              <a:buChar char="v"/>
            </a:pPr>
            <a:r>
              <a:rPr lang="cs-CZ" sz="3000" b="1" dirty="0">
                <a:solidFill>
                  <a:schemeClr val="accent6">
                    <a:lumMod val="75000"/>
                  </a:schemeClr>
                </a:solidFill>
              </a:rPr>
              <a:t>K</a:t>
            </a:r>
            <a:r>
              <a:rPr lang="cs-CZ" sz="3000" b="1" dirty="0" smtClean="0">
                <a:solidFill>
                  <a:schemeClr val="accent6">
                    <a:lumMod val="75000"/>
                  </a:schemeClr>
                </a:solidFill>
              </a:rPr>
              <a:t>řesadlo</a:t>
            </a:r>
          </a:p>
          <a:p>
            <a:pPr marL="68580" indent="0">
              <a:buNone/>
            </a:pPr>
            <a:endParaRPr lang="cs-CZ" sz="3000" dirty="0">
              <a:solidFill>
                <a:srgbClr val="4242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8448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683568" y="360512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5400" b="1" dirty="0" err="1" smtClean="0"/>
              <a:t>Jacob</a:t>
            </a:r>
            <a:r>
              <a:rPr lang="cs-CZ" sz="5400" b="1" dirty="0" smtClean="0"/>
              <a:t> a Wilhelm Grimmové</a:t>
            </a:r>
            <a:endParaRPr lang="cs-CZ" sz="5400" b="1" dirty="0"/>
          </a:p>
        </p:txBody>
      </p:sp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683568" y="1619672"/>
            <a:ext cx="7632848" cy="4905672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cs-CZ" sz="3000" dirty="0" smtClean="0"/>
              <a:t>Němečtí pohádkáři.</a:t>
            </a:r>
          </a:p>
          <a:p>
            <a:pPr marL="68580" indent="0">
              <a:buNone/>
            </a:pPr>
            <a:endParaRPr lang="cs-CZ" sz="1500" dirty="0" smtClean="0">
              <a:solidFill>
                <a:srgbClr val="424242"/>
              </a:solidFill>
            </a:endParaRPr>
          </a:p>
          <a:p>
            <a:pPr marL="525780" indent="-457200">
              <a:spcBef>
                <a:spcPts val="1200"/>
              </a:spcBef>
              <a:buFont typeface="Wingdings" pitchFamily="2" charset="2"/>
              <a:buChar char="v"/>
            </a:pPr>
            <a:r>
              <a:rPr lang="cs-CZ" sz="3000" b="1" dirty="0" smtClean="0">
                <a:solidFill>
                  <a:schemeClr val="accent6">
                    <a:lumMod val="75000"/>
                  </a:schemeClr>
                </a:solidFill>
              </a:rPr>
              <a:t>Jeníček a Mařenka</a:t>
            </a:r>
          </a:p>
          <a:p>
            <a:pPr marL="525780" indent="-457200">
              <a:spcBef>
                <a:spcPts val="1200"/>
              </a:spcBef>
              <a:buFont typeface="Wingdings" pitchFamily="2" charset="2"/>
              <a:buChar char="v"/>
            </a:pPr>
            <a:r>
              <a:rPr lang="cs-CZ" sz="3000" b="1" dirty="0" smtClean="0">
                <a:solidFill>
                  <a:schemeClr val="accent6">
                    <a:lumMod val="75000"/>
                  </a:schemeClr>
                </a:solidFill>
              </a:rPr>
              <a:t>Šípková Růženka</a:t>
            </a:r>
          </a:p>
          <a:p>
            <a:pPr marL="525780" indent="-457200">
              <a:spcBef>
                <a:spcPts val="1200"/>
              </a:spcBef>
              <a:buFont typeface="Wingdings" pitchFamily="2" charset="2"/>
              <a:buChar char="v"/>
            </a:pPr>
            <a:r>
              <a:rPr lang="cs-CZ" sz="3000" b="1" dirty="0" smtClean="0">
                <a:solidFill>
                  <a:schemeClr val="accent6">
                    <a:lumMod val="75000"/>
                  </a:schemeClr>
                </a:solidFill>
              </a:rPr>
              <a:t>Popelka</a:t>
            </a:r>
          </a:p>
          <a:p>
            <a:pPr marL="525780" indent="-457200">
              <a:spcBef>
                <a:spcPts val="1200"/>
              </a:spcBef>
              <a:buFont typeface="Wingdings" pitchFamily="2" charset="2"/>
              <a:buChar char="v"/>
            </a:pPr>
            <a:r>
              <a:rPr lang="cs-CZ" sz="3000" b="1" dirty="0" smtClean="0">
                <a:solidFill>
                  <a:schemeClr val="accent6">
                    <a:lumMod val="75000"/>
                  </a:schemeClr>
                </a:solidFill>
              </a:rPr>
              <a:t>Sněhurka</a:t>
            </a:r>
            <a:endParaRPr lang="cs-CZ" sz="3000" dirty="0">
              <a:solidFill>
                <a:schemeClr val="accent6">
                  <a:lumMod val="75000"/>
                </a:schemeClr>
              </a:solidFill>
            </a:endParaRPr>
          </a:p>
          <a:p>
            <a:pPr marL="525780" indent="-457200">
              <a:spcBef>
                <a:spcPts val="1200"/>
              </a:spcBef>
              <a:buFont typeface="Wingdings" pitchFamily="2" charset="2"/>
              <a:buChar char="v"/>
            </a:pPr>
            <a:r>
              <a:rPr lang="cs-CZ" sz="3000" b="1" dirty="0" smtClean="0">
                <a:solidFill>
                  <a:schemeClr val="accent6">
                    <a:lumMod val="75000"/>
                  </a:schemeClr>
                </a:solidFill>
              </a:rPr>
              <a:t>Modré světlo</a:t>
            </a:r>
          </a:p>
          <a:p>
            <a:pPr marL="68580" indent="0">
              <a:buNone/>
            </a:pPr>
            <a:endParaRPr lang="cs-CZ" sz="3000" dirty="0" smtClean="0">
              <a:solidFill>
                <a:srgbClr val="424242"/>
              </a:solidFill>
            </a:endParaRPr>
          </a:p>
          <a:p>
            <a:pPr marL="68580" indent="0">
              <a:buNone/>
            </a:pPr>
            <a:endParaRPr lang="cs-CZ" sz="3000" dirty="0">
              <a:solidFill>
                <a:srgbClr val="4242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2959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683568" y="476672"/>
            <a:ext cx="7024744" cy="79208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5400" b="1" dirty="0" smtClean="0"/>
              <a:t>Charles </a:t>
            </a:r>
            <a:r>
              <a:rPr lang="cs-CZ" sz="5400" b="1" dirty="0" err="1" smtClean="0"/>
              <a:t>Perrault</a:t>
            </a:r>
            <a:endParaRPr lang="cs-CZ" sz="5400" b="1" dirty="0"/>
          </a:p>
        </p:txBody>
      </p:sp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757893" y="1144069"/>
            <a:ext cx="7920880" cy="1152128"/>
          </a:xfrm>
        </p:spPr>
        <p:txBody>
          <a:bodyPr>
            <a:normAutofit/>
          </a:bodyPr>
          <a:lstStyle/>
          <a:p>
            <a:pPr marL="525780" indent="-457200">
              <a:buFont typeface="Wingdings" pitchFamily="2" charset="2"/>
              <a:buChar char="v"/>
            </a:pPr>
            <a:r>
              <a:rPr lang="cs-CZ" sz="3000" b="1" dirty="0" smtClean="0">
                <a:solidFill>
                  <a:schemeClr val="accent6">
                    <a:lumMod val="75000"/>
                  </a:schemeClr>
                </a:solidFill>
              </a:rPr>
              <a:t>Červená Karkulka</a:t>
            </a:r>
          </a:p>
          <a:p>
            <a:pPr marL="525780" indent="-457200">
              <a:buFont typeface="Wingdings" pitchFamily="2" charset="2"/>
              <a:buChar char="v"/>
            </a:pPr>
            <a:r>
              <a:rPr lang="cs-CZ" sz="3000" b="1" dirty="0" smtClean="0">
                <a:solidFill>
                  <a:schemeClr val="accent6">
                    <a:lumMod val="75000"/>
                  </a:schemeClr>
                </a:solidFill>
              </a:rPr>
              <a:t>Kocour v botách</a:t>
            </a:r>
          </a:p>
          <a:p>
            <a:pPr marL="68580" indent="0">
              <a:buNone/>
            </a:pPr>
            <a:endParaRPr lang="cs-CZ" sz="30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700158" y="2335561"/>
            <a:ext cx="7024744" cy="72008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5400" b="1" dirty="0" smtClean="0"/>
              <a:t>Alexandr S. Puškin</a:t>
            </a:r>
            <a:endParaRPr lang="cs-CZ" sz="5400" b="1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798385" y="2869526"/>
            <a:ext cx="7424673" cy="720080"/>
          </a:xfrm>
          <a:prstGeom prst="rect">
            <a:avLst/>
          </a:prstGeom>
        </p:spPr>
        <p:txBody>
          <a:bodyPr lIns="45720" rIns="45720" anchor="t">
            <a:normAutofit/>
          </a:bodyPr>
          <a:lstStyle>
            <a:def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defPPr>
            <a:lvl1pPr marL="457200" indent="-274320" algn="l" eaLnBrk="1" hangingPunct="1">
              <a:buClr>
                <a:schemeClr val="accent1"/>
              </a:buClr>
              <a:buSzPct val="80000"/>
              <a:buFont typeface="Wingdings 2" pitchFamily="18" charset="2"/>
              <a:buChar char=""/>
              <a:defRPr sz="28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758952" indent="-228600" algn="l" eaLnBrk="1" hangingPunct="1">
              <a:buClr>
                <a:schemeClr val="accent2"/>
              </a:buClr>
              <a:buFont typeface="Wingdings 2" pitchFamily="18" charset="2"/>
              <a:buChar char=""/>
              <a:defRPr sz="2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1033272" indent="-228600" algn="l" eaLnBrk="1" hangingPunct="1">
              <a:buClr>
                <a:schemeClr val="accent3"/>
              </a:buClr>
              <a:buFont typeface="Wingdings 2" pitchFamily="18" charset="2"/>
              <a:buChar char=""/>
              <a:defRPr sz="20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298448" indent="-228600" algn="l" eaLnBrk="1" hangingPunct="1">
              <a:buClr>
                <a:schemeClr val="accent4"/>
              </a:buClr>
              <a:buFont typeface="Wingdings 2" pitchFamily="18" charset="2"/>
              <a:buChar char=""/>
              <a:defRPr sz="18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554480" indent="-228600" algn="l" eaLnBrk="1" hangingPunct="1">
              <a:buClr>
                <a:schemeClr val="accent5"/>
              </a:buClr>
              <a:buFont typeface="Wingdings 2" pitchFamily="18" charset="2"/>
              <a:buChar char=""/>
              <a:defRPr sz="18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810512" indent="-228600" algn="l" eaLnBrk="1" hangingPunct="1">
              <a:buClr>
                <a:schemeClr val="accent6"/>
              </a:buClr>
              <a:buFont typeface="Wingdings 2" pitchFamily="18" charset="2"/>
              <a:buChar char=""/>
              <a:defRPr lang="en-US" sz="1600" baseline="0" smtClean="0">
                <a:latin typeface="+mn-lt"/>
              </a:defRPr>
            </a:lvl6pPr>
            <a:lvl7pPr marL="2075688" indent="-228600" algn="l" eaLnBrk="1" hangingPunct="1">
              <a:buClr>
                <a:schemeClr val="tx2"/>
              </a:buClr>
              <a:buFont typeface="Wingdings 2" pitchFamily="18" charset="2"/>
              <a:buChar char=""/>
              <a:defRPr lang="en-US" sz="1600" baseline="0" smtClean="0">
                <a:latin typeface="+mn-lt"/>
              </a:defRPr>
            </a:lvl7pPr>
            <a:lvl8pPr marL="2340864" indent="-228600" algn="l" eaLnBrk="1" hangingPunct="1">
              <a:buClr>
                <a:schemeClr val="accent2"/>
              </a:buClr>
              <a:buFont typeface="Wingdings 2" pitchFamily="18" charset="2"/>
              <a:buChar char=""/>
              <a:defRPr sz="1600" baseline="0">
                <a:latin typeface="+mn-lt"/>
              </a:defRPr>
            </a:lvl8pPr>
            <a:lvl9pPr marL="2596896" indent="-228600" algn="l" eaLnBrk="1" hangingPunct="1">
              <a:buClr>
                <a:schemeClr val="accent1"/>
              </a:buClr>
              <a:buFont typeface="Wingdings 2" pitchFamily="18" charset="2"/>
              <a:buChar char=""/>
              <a:defRPr sz="1400" baseline="0">
                <a:latin typeface="+mn-lt"/>
              </a:defRPr>
            </a:lvl9pPr>
          </a:lstStyle>
          <a:p>
            <a:pPr marL="525780" indent="-457200">
              <a:buFont typeface="Wingdings" pitchFamily="2" charset="2"/>
              <a:buChar char="v"/>
            </a:pPr>
            <a:r>
              <a:rPr lang="cs-CZ" sz="3000" b="1" dirty="0" smtClean="0">
                <a:solidFill>
                  <a:schemeClr val="accent6">
                    <a:lumMod val="75000"/>
                  </a:schemeClr>
                </a:solidFill>
              </a:rPr>
              <a:t>Pohádka o rybářovi a rybce</a:t>
            </a: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676253" y="3497739"/>
            <a:ext cx="7024744" cy="72008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5400" b="1" dirty="0" smtClean="0"/>
              <a:t>Carlo </a:t>
            </a:r>
            <a:r>
              <a:rPr lang="cs-CZ" sz="5400" b="1" dirty="0" err="1" smtClean="0"/>
              <a:t>Colloni</a:t>
            </a:r>
            <a:endParaRPr lang="cs-CZ" sz="5400" b="1" dirty="0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798385" y="4024389"/>
            <a:ext cx="7424673" cy="720080"/>
          </a:xfrm>
          <a:prstGeom prst="rect">
            <a:avLst/>
          </a:prstGeom>
        </p:spPr>
        <p:txBody>
          <a:bodyPr lIns="45720" rIns="45720" anchor="t">
            <a:normAutofit/>
          </a:bodyPr>
          <a:lstStyle>
            <a:def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defPPr>
            <a:lvl1pPr marL="457200" indent="-274320" algn="l" eaLnBrk="1" hangingPunct="1">
              <a:buClr>
                <a:schemeClr val="accent1"/>
              </a:buClr>
              <a:buSzPct val="80000"/>
              <a:buFont typeface="Wingdings 2" pitchFamily="18" charset="2"/>
              <a:buChar char=""/>
              <a:defRPr sz="28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758952" indent="-228600" algn="l" eaLnBrk="1" hangingPunct="1">
              <a:buClr>
                <a:schemeClr val="accent2"/>
              </a:buClr>
              <a:buFont typeface="Wingdings 2" pitchFamily="18" charset="2"/>
              <a:buChar char=""/>
              <a:defRPr sz="2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1033272" indent="-228600" algn="l" eaLnBrk="1" hangingPunct="1">
              <a:buClr>
                <a:schemeClr val="accent3"/>
              </a:buClr>
              <a:buFont typeface="Wingdings 2" pitchFamily="18" charset="2"/>
              <a:buChar char=""/>
              <a:defRPr sz="20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298448" indent="-228600" algn="l" eaLnBrk="1" hangingPunct="1">
              <a:buClr>
                <a:schemeClr val="accent4"/>
              </a:buClr>
              <a:buFont typeface="Wingdings 2" pitchFamily="18" charset="2"/>
              <a:buChar char=""/>
              <a:defRPr sz="18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554480" indent="-228600" algn="l" eaLnBrk="1" hangingPunct="1">
              <a:buClr>
                <a:schemeClr val="accent5"/>
              </a:buClr>
              <a:buFont typeface="Wingdings 2" pitchFamily="18" charset="2"/>
              <a:buChar char=""/>
              <a:defRPr sz="18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810512" indent="-228600" algn="l" eaLnBrk="1" hangingPunct="1">
              <a:buClr>
                <a:schemeClr val="accent6"/>
              </a:buClr>
              <a:buFont typeface="Wingdings 2" pitchFamily="18" charset="2"/>
              <a:buChar char=""/>
              <a:defRPr lang="en-US" sz="1600" baseline="0" smtClean="0">
                <a:latin typeface="+mn-lt"/>
              </a:defRPr>
            </a:lvl6pPr>
            <a:lvl7pPr marL="2075688" indent="-228600" algn="l" eaLnBrk="1" hangingPunct="1">
              <a:buClr>
                <a:schemeClr val="tx2"/>
              </a:buClr>
              <a:buFont typeface="Wingdings 2" pitchFamily="18" charset="2"/>
              <a:buChar char=""/>
              <a:defRPr lang="en-US" sz="1600" baseline="0" smtClean="0">
                <a:latin typeface="+mn-lt"/>
              </a:defRPr>
            </a:lvl7pPr>
            <a:lvl8pPr marL="2340864" indent="-228600" algn="l" eaLnBrk="1" hangingPunct="1">
              <a:buClr>
                <a:schemeClr val="accent2"/>
              </a:buClr>
              <a:buFont typeface="Wingdings 2" pitchFamily="18" charset="2"/>
              <a:buChar char=""/>
              <a:defRPr sz="1600" baseline="0">
                <a:latin typeface="+mn-lt"/>
              </a:defRPr>
            </a:lvl8pPr>
            <a:lvl9pPr marL="2596896" indent="-228600" algn="l" eaLnBrk="1" hangingPunct="1">
              <a:buClr>
                <a:schemeClr val="accent1"/>
              </a:buClr>
              <a:buFont typeface="Wingdings 2" pitchFamily="18" charset="2"/>
              <a:buChar char=""/>
              <a:defRPr sz="1400" baseline="0">
                <a:latin typeface="+mn-lt"/>
              </a:defRPr>
            </a:lvl9pPr>
          </a:lstStyle>
          <a:p>
            <a:pPr marL="525780" indent="-457200">
              <a:buFont typeface="Wingdings" pitchFamily="2" charset="2"/>
              <a:buChar char="v"/>
            </a:pPr>
            <a:r>
              <a:rPr lang="cs-CZ" sz="3000" b="1" dirty="0" err="1" smtClean="0">
                <a:solidFill>
                  <a:schemeClr val="accent6">
                    <a:lumMod val="75000"/>
                  </a:schemeClr>
                </a:solidFill>
              </a:rPr>
              <a:t>Pinochio</a:t>
            </a:r>
            <a:endParaRPr lang="cs-CZ" sz="30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700158" y="4725144"/>
            <a:ext cx="7024744" cy="72008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5400" b="1" dirty="0" smtClean="0"/>
              <a:t>Alan A. </a:t>
            </a:r>
            <a:r>
              <a:rPr lang="cs-CZ" sz="5400" b="1" dirty="0" err="1" smtClean="0"/>
              <a:t>Milne</a:t>
            </a:r>
            <a:endParaRPr lang="cs-CZ" sz="5400" b="1" dirty="0"/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784532" y="5243443"/>
            <a:ext cx="7424673" cy="720080"/>
          </a:xfrm>
          <a:prstGeom prst="rect">
            <a:avLst/>
          </a:prstGeom>
        </p:spPr>
        <p:txBody>
          <a:bodyPr lIns="45720" rIns="45720" anchor="t">
            <a:normAutofit/>
          </a:bodyPr>
          <a:lstStyle>
            <a:def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defPPr>
            <a:lvl1pPr marL="457200" indent="-274320" algn="l" eaLnBrk="1" hangingPunct="1">
              <a:buClr>
                <a:schemeClr val="accent1"/>
              </a:buClr>
              <a:buSzPct val="80000"/>
              <a:buFont typeface="Wingdings 2" pitchFamily="18" charset="2"/>
              <a:buChar char=""/>
              <a:defRPr sz="28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758952" indent="-228600" algn="l" eaLnBrk="1" hangingPunct="1">
              <a:buClr>
                <a:schemeClr val="accent2"/>
              </a:buClr>
              <a:buFont typeface="Wingdings 2" pitchFamily="18" charset="2"/>
              <a:buChar char=""/>
              <a:defRPr sz="2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1033272" indent="-228600" algn="l" eaLnBrk="1" hangingPunct="1">
              <a:buClr>
                <a:schemeClr val="accent3"/>
              </a:buClr>
              <a:buFont typeface="Wingdings 2" pitchFamily="18" charset="2"/>
              <a:buChar char=""/>
              <a:defRPr sz="20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298448" indent="-228600" algn="l" eaLnBrk="1" hangingPunct="1">
              <a:buClr>
                <a:schemeClr val="accent4"/>
              </a:buClr>
              <a:buFont typeface="Wingdings 2" pitchFamily="18" charset="2"/>
              <a:buChar char=""/>
              <a:defRPr sz="18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554480" indent="-228600" algn="l" eaLnBrk="1" hangingPunct="1">
              <a:buClr>
                <a:schemeClr val="accent5"/>
              </a:buClr>
              <a:buFont typeface="Wingdings 2" pitchFamily="18" charset="2"/>
              <a:buChar char=""/>
              <a:defRPr sz="18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810512" indent="-228600" algn="l" eaLnBrk="1" hangingPunct="1">
              <a:buClr>
                <a:schemeClr val="accent6"/>
              </a:buClr>
              <a:buFont typeface="Wingdings 2" pitchFamily="18" charset="2"/>
              <a:buChar char=""/>
              <a:defRPr lang="en-US" sz="1600" baseline="0" smtClean="0">
                <a:latin typeface="+mn-lt"/>
              </a:defRPr>
            </a:lvl6pPr>
            <a:lvl7pPr marL="2075688" indent="-228600" algn="l" eaLnBrk="1" hangingPunct="1">
              <a:buClr>
                <a:schemeClr val="tx2"/>
              </a:buClr>
              <a:buFont typeface="Wingdings 2" pitchFamily="18" charset="2"/>
              <a:buChar char=""/>
              <a:defRPr lang="en-US" sz="1600" baseline="0" smtClean="0">
                <a:latin typeface="+mn-lt"/>
              </a:defRPr>
            </a:lvl7pPr>
            <a:lvl8pPr marL="2340864" indent="-228600" algn="l" eaLnBrk="1" hangingPunct="1">
              <a:buClr>
                <a:schemeClr val="accent2"/>
              </a:buClr>
              <a:buFont typeface="Wingdings 2" pitchFamily="18" charset="2"/>
              <a:buChar char=""/>
              <a:defRPr sz="1600" baseline="0">
                <a:latin typeface="+mn-lt"/>
              </a:defRPr>
            </a:lvl8pPr>
            <a:lvl9pPr marL="2596896" indent="-228600" algn="l" eaLnBrk="1" hangingPunct="1">
              <a:buClr>
                <a:schemeClr val="accent1"/>
              </a:buClr>
              <a:buFont typeface="Wingdings 2" pitchFamily="18" charset="2"/>
              <a:buChar char=""/>
              <a:defRPr sz="1400" baseline="0">
                <a:latin typeface="+mn-lt"/>
              </a:defRPr>
            </a:lvl9pPr>
          </a:lstStyle>
          <a:p>
            <a:pPr marL="525780" indent="-457200">
              <a:buFont typeface="Wingdings" pitchFamily="2" charset="2"/>
              <a:buChar char="v"/>
            </a:pPr>
            <a:r>
              <a:rPr lang="cs-CZ" sz="3000" b="1" dirty="0" smtClean="0">
                <a:solidFill>
                  <a:schemeClr val="accent6">
                    <a:lumMod val="75000"/>
                  </a:schemeClr>
                </a:solidFill>
              </a:rPr>
              <a:t>Medvídek </a:t>
            </a:r>
            <a:r>
              <a:rPr lang="cs-CZ" sz="3000" b="1" dirty="0" err="1" smtClean="0">
                <a:solidFill>
                  <a:schemeClr val="accent6">
                    <a:lumMod val="75000"/>
                  </a:schemeClr>
                </a:solidFill>
              </a:rPr>
              <a:t>Pú</a:t>
            </a:r>
            <a:endParaRPr lang="cs-CZ" sz="30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5402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uiExpand="1" build="p"/>
      <p:bldP spid="4" grpId="0"/>
      <p:bldP spid="6" grpId="0" build="p"/>
      <p:bldP spid="8" grpId="0"/>
      <p:bldP spid="9" grpId="0" build="p"/>
      <p:bldP spid="10" grpId="0"/>
      <p:bldP spid="1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611560" y="611135"/>
            <a:ext cx="62646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cs-CZ" sz="2000" b="1" dirty="0" smtClean="0"/>
              <a:t>Přiřaď postavy ke správné pohádce.</a:t>
            </a:r>
            <a:endParaRPr lang="cs-CZ" sz="2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484784"/>
            <a:ext cx="424847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b="1" dirty="0" smtClean="0"/>
              <a:t>Tygr, Prasátko, </a:t>
            </a:r>
            <a:r>
              <a:rPr lang="cs-CZ" b="1" dirty="0" err="1" smtClean="0"/>
              <a:t>Íháček</a:t>
            </a:r>
            <a:endParaRPr lang="cs-CZ" b="1" dirty="0" smtClean="0"/>
          </a:p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b="1" dirty="0" smtClean="0"/>
              <a:t>Chlapec Kaj, děvčátko Gerda</a:t>
            </a:r>
          </a:p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b="1" dirty="0" smtClean="0"/>
              <a:t>Brouk Pytlík, Beruška</a:t>
            </a:r>
          </a:p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b="1" dirty="0" smtClean="0"/>
              <a:t>Pasáček vepřů, princezna</a:t>
            </a:r>
          </a:p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b="1" dirty="0" smtClean="0"/>
              <a:t>Jiřík, mravenci</a:t>
            </a:r>
          </a:p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b="1" dirty="0" smtClean="0"/>
              <a:t>Kouzelník </a:t>
            </a:r>
            <a:r>
              <a:rPr lang="cs-CZ" b="1" dirty="0" err="1" smtClean="0"/>
              <a:t>Magiáš</a:t>
            </a:r>
            <a:r>
              <a:rPr lang="cs-CZ" b="1" dirty="0" smtClean="0"/>
              <a:t>, </a:t>
            </a:r>
            <a:r>
              <a:rPr lang="cs-CZ" b="1" dirty="0" err="1" smtClean="0"/>
              <a:t>Vincek</a:t>
            </a:r>
            <a:endParaRPr lang="cs-CZ" b="1" dirty="0" smtClean="0"/>
          </a:p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b="1" dirty="0" smtClean="0"/>
              <a:t>Džin, princezna</a:t>
            </a:r>
          </a:p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b="1" dirty="0" smtClean="0"/>
              <a:t>Miroslav, Krasomila</a:t>
            </a:r>
          </a:p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b="1" dirty="0" smtClean="0"/>
              <a:t>Jezinky, jelen</a:t>
            </a:r>
          </a:p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b="1" dirty="0" smtClean="0"/>
              <a:t>Macecha, zlá sestra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896036" y="1484783"/>
            <a:ext cx="396044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Font typeface="+mj-lt"/>
              <a:buAutoNum type="alphaUcPeriod"/>
            </a:pPr>
            <a:r>
              <a:rPr lang="cs-CZ" b="1" dirty="0"/>
              <a:t>Ferda </a:t>
            </a:r>
            <a:r>
              <a:rPr lang="cs-CZ" b="1" dirty="0" smtClean="0"/>
              <a:t>Mravenec</a:t>
            </a:r>
            <a:endParaRPr lang="cs-CZ" b="1" dirty="0"/>
          </a:p>
          <a:p>
            <a:pPr marL="342900" indent="-342900">
              <a:spcBef>
                <a:spcPts val="1200"/>
              </a:spcBef>
              <a:buFont typeface="+mj-lt"/>
              <a:buAutoNum type="alphaUcPeriod"/>
            </a:pPr>
            <a:r>
              <a:rPr lang="cs-CZ" b="1" dirty="0"/>
              <a:t>O Smolíčkovi</a:t>
            </a:r>
          </a:p>
          <a:p>
            <a:pPr marL="342900" indent="-342900">
              <a:spcBef>
                <a:spcPts val="1200"/>
              </a:spcBef>
              <a:buFont typeface="+mj-lt"/>
              <a:buAutoNum type="alphaUcPeriod"/>
            </a:pPr>
            <a:r>
              <a:rPr lang="cs-CZ" b="1" dirty="0" err="1" smtClean="0"/>
              <a:t>Sviňáček</a:t>
            </a:r>
            <a:endParaRPr lang="cs-CZ" b="1" dirty="0"/>
          </a:p>
          <a:p>
            <a:pPr marL="342900" indent="-342900">
              <a:spcBef>
                <a:spcPts val="1200"/>
              </a:spcBef>
              <a:buFont typeface="+mj-lt"/>
              <a:buAutoNum type="alphaUcPeriod"/>
            </a:pPr>
            <a:r>
              <a:rPr lang="cs-CZ" b="1" dirty="0"/>
              <a:t>Zlatovláska</a:t>
            </a:r>
          </a:p>
          <a:p>
            <a:pPr marL="342900" indent="-342900">
              <a:spcBef>
                <a:spcPts val="1200"/>
              </a:spcBef>
              <a:buFont typeface="+mj-lt"/>
              <a:buAutoNum type="alphaUcPeriod"/>
            </a:pPr>
            <a:r>
              <a:rPr lang="cs-CZ" b="1" dirty="0"/>
              <a:t>Popelka</a:t>
            </a:r>
          </a:p>
          <a:p>
            <a:pPr marL="342900" indent="-342900">
              <a:spcBef>
                <a:spcPts val="1200"/>
              </a:spcBef>
              <a:buFont typeface="+mj-lt"/>
              <a:buAutoNum type="alphaUcPeriod"/>
            </a:pPr>
            <a:r>
              <a:rPr lang="cs-CZ" b="1" dirty="0"/>
              <a:t>Medvídek </a:t>
            </a:r>
            <a:r>
              <a:rPr lang="cs-CZ" b="1" dirty="0" err="1"/>
              <a:t>Pú</a:t>
            </a:r>
            <a:endParaRPr lang="cs-CZ" b="1" dirty="0"/>
          </a:p>
          <a:p>
            <a:pPr marL="342900" indent="-342900">
              <a:spcBef>
                <a:spcPts val="1200"/>
              </a:spcBef>
              <a:buFont typeface="+mj-lt"/>
              <a:buAutoNum type="alphaUcPeriod"/>
            </a:pPr>
            <a:r>
              <a:rPr lang="cs-CZ" b="1" dirty="0" smtClean="0"/>
              <a:t>Potrestaná pýcha</a:t>
            </a:r>
          </a:p>
          <a:p>
            <a:pPr marL="342900" indent="-342900">
              <a:spcBef>
                <a:spcPts val="1200"/>
              </a:spcBef>
              <a:buFont typeface="+mj-lt"/>
              <a:buAutoNum type="alphaUcPeriod"/>
            </a:pPr>
            <a:r>
              <a:rPr lang="cs-CZ" b="1" dirty="0" smtClean="0"/>
              <a:t>Velká doktorská pohádka</a:t>
            </a:r>
          </a:p>
          <a:p>
            <a:pPr marL="342900" indent="-342900">
              <a:spcBef>
                <a:spcPts val="1200"/>
              </a:spcBef>
              <a:buFont typeface="+mj-lt"/>
              <a:buAutoNum type="alphaUcPeriod"/>
            </a:pPr>
            <a:r>
              <a:rPr lang="cs-CZ" b="1" dirty="0"/>
              <a:t>Aladinova lampa</a:t>
            </a:r>
          </a:p>
          <a:p>
            <a:pPr marL="342900" indent="-342900">
              <a:spcBef>
                <a:spcPts val="1200"/>
              </a:spcBef>
              <a:buFont typeface="+mj-lt"/>
              <a:buAutoNum type="alphaUcPeriod"/>
            </a:pPr>
            <a:r>
              <a:rPr lang="cs-CZ" b="1" dirty="0" smtClean="0"/>
              <a:t>Sněhová královna</a:t>
            </a:r>
          </a:p>
          <a:p>
            <a:pPr marL="342900" indent="-342900">
              <a:buFont typeface="+mj-lt"/>
              <a:buAutoNum type="alphaUcPeriod"/>
            </a:pPr>
            <a:endParaRPr lang="cs-CZ" b="1" dirty="0"/>
          </a:p>
          <a:p>
            <a:pPr marL="342900" indent="-342900">
              <a:buFont typeface="+mj-lt"/>
              <a:buAutoNum type="alphaUcPeriod"/>
            </a:pPr>
            <a:endParaRPr lang="cs-CZ" dirty="0" smtClean="0"/>
          </a:p>
          <a:p>
            <a:pPr marL="342900" indent="-342900">
              <a:buFont typeface="+mj-lt"/>
              <a:buAutoNum type="alphaU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8403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611560" y="611135"/>
            <a:ext cx="62646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cs-CZ" sz="2000" b="1" dirty="0" smtClean="0"/>
              <a:t>Řešení</a:t>
            </a:r>
            <a:endParaRPr lang="cs-CZ" sz="2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484784"/>
            <a:ext cx="424847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b="1" dirty="0" smtClean="0"/>
              <a:t>Tygr, Prasátko, </a:t>
            </a:r>
            <a:r>
              <a:rPr lang="cs-CZ" b="1" dirty="0" err="1" smtClean="0"/>
              <a:t>Íháček</a:t>
            </a:r>
            <a:endParaRPr lang="cs-CZ" b="1" dirty="0" smtClean="0"/>
          </a:p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b="1" dirty="0" smtClean="0"/>
              <a:t>Chlapec Kaj, děvčátko Gerda</a:t>
            </a:r>
          </a:p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b="1" dirty="0" smtClean="0"/>
              <a:t>Brouk Pytlík, Beruška</a:t>
            </a:r>
          </a:p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b="1" dirty="0" smtClean="0"/>
              <a:t>Pasáček vepřů, princezna</a:t>
            </a:r>
          </a:p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b="1" dirty="0" smtClean="0"/>
              <a:t>Jiřík, mravenci</a:t>
            </a:r>
          </a:p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b="1" dirty="0" smtClean="0"/>
              <a:t>Kouzelník </a:t>
            </a:r>
            <a:r>
              <a:rPr lang="cs-CZ" b="1" dirty="0" err="1" smtClean="0"/>
              <a:t>Magiáš</a:t>
            </a:r>
            <a:r>
              <a:rPr lang="cs-CZ" b="1" dirty="0" smtClean="0"/>
              <a:t>, </a:t>
            </a:r>
            <a:r>
              <a:rPr lang="cs-CZ" b="1" dirty="0" err="1" smtClean="0"/>
              <a:t>Vincek</a:t>
            </a:r>
            <a:endParaRPr lang="cs-CZ" b="1" dirty="0" smtClean="0"/>
          </a:p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b="1" dirty="0" smtClean="0"/>
              <a:t>Džin, princezna</a:t>
            </a:r>
          </a:p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b="1" dirty="0" smtClean="0"/>
              <a:t>Miroslav, Krasomila</a:t>
            </a:r>
          </a:p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b="1" dirty="0" smtClean="0"/>
              <a:t>Jezinky, jelen</a:t>
            </a:r>
          </a:p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b="1" dirty="0" smtClean="0"/>
              <a:t>Macecha, zlá sestra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896036" y="1484783"/>
            <a:ext cx="396044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cs-CZ" b="1" dirty="0" smtClean="0"/>
              <a:t>F. Medvídek </a:t>
            </a:r>
            <a:r>
              <a:rPr lang="cs-CZ" b="1" dirty="0" err="1"/>
              <a:t>Pú</a:t>
            </a:r>
            <a:endParaRPr lang="cs-CZ" b="1" dirty="0"/>
          </a:p>
          <a:p>
            <a:pPr>
              <a:spcBef>
                <a:spcPts val="1200"/>
              </a:spcBef>
            </a:pPr>
            <a:r>
              <a:rPr lang="cs-CZ" b="1" dirty="0"/>
              <a:t>J</a:t>
            </a:r>
            <a:r>
              <a:rPr lang="cs-CZ" b="1" dirty="0" smtClean="0"/>
              <a:t>. Sněhová </a:t>
            </a:r>
            <a:r>
              <a:rPr lang="cs-CZ" b="1" dirty="0"/>
              <a:t>královna</a:t>
            </a:r>
          </a:p>
          <a:p>
            <a:pPr marL="342900" indent="-342900">
              <a:spcBef>
                <a:spcPts val="1200"/>
              </a:spcBef>
              <a:buFont typeface="+mj-lt"/>
              <a:buAutoNum type="alphaUcPeriod"/>
            </a:pPr>
            <a:r>
              <a:rPr lang="cs-CZ" b="1" dirty="0" smtClean="0"/>
              <a:t>Ferda Mravenec</a:t>
            </a:r>
            <a:endParaRPr lang="cs-CZ" b="1" dirty="0"/>
          </a:p>
          <a:p>
            <a:pPr>
              <a:spcBef>
                <a:spcPts val="1200"/>
              </a:spcBef>
            </a:pPr>
            <a:r>
              <a:rPr lang="cs-CZ" b="1" dirty="0" smtClean="0"/>
              <a:t>C. </a:t>
            </a:r>
            <a:r>
              <a:rPr lang="cs-CZ" b="1" dirty="0" err="1" smtClean="0"/>
              <a:t>Sviňáček</a:t>
            </a:r>
            <a:endParaRPr lang="cs-CZ" b="1" dirty="0" smtClean="0"/>
          </a:p>
          <a:p>
            <a:pPr>
              <a:spcBef>
                <a:spcPts val="1200"/>
              </a:spcBef>
            </a:pPr>
            <a:r>
              <a:rPr lang="cs-CZ" b="1" dirty="0" smtClean="0"/>
              <a:t>D. Zlatovláska</a:t>
            </a:r>
          </a:p>
          <a:p>
            <a:pPr>
              <a:spcBef>
                <a:spcPts val="1200"/>
              </a:spcBef>
            </a:pPr>
            <a:r>
              <a:rPr lang="cs-CZ" b="1" dirty="0" smtClean="0"/>
              <a:t>H. Velká </a:t>
            </a:r>
            <a:r>
              <a:rPr lang="cs-CZ" b="1" dirty="0"/>
              <a:t>doktorská pohádka</a:t>
            </a:r>
          </a:p>
          <a:p>
            <a:pPr>
              <a:spcBef>
                <a:spcPts val="1200"/>
              </a:spcBef>
            </a:pPr>
            <a:r>
              <a:rPr lang="cs-CZ" b="1" dirty="0" smtClean="0"/>
              <a:t>I. Aladinova </a:t>
            </a:r>
            <a:r>
              <a:rPr lang="cs-CZ" b="1" dirty="0"/>
              <a:t>lampa</a:t>
            </a:r>
          </a:p>
          <a:p>
            <a:pPr>
              <a:spcBef>
                <a:spcPts val="1200"/>
              </a:spcBef>
            </a:pPr>
            <a:r>
              <a:rPr lang="cs-CZ" b="1" dirty="0" smtClean="0"/>
              <a:t>G. Potrestaná </a:t>
            </a:r>
            <a:r>
              <a:rPr lang="cs-CZ" b="1" dirty="0"/>
              <a:t>pýcha</a:t>
            </a:r>
          </a:p>
          <a:p>
            <a:pPr>
              <a:spcBef>
                <a:spcPts val="1200"/>
              </a:spcBef>
            </a:pPr>
            <a:r>
              <a:rPr lang="cs-CZ" b="1" dirty="0" smtClean="0"/>
              <a:t>B. O </a:t>
            </a:r>
            <a:r>
              <a:rPr lang="cs-CZ" b="1" dirty="0"/>
              <a:t>Smolíčkovi</a:t>
            </a:r>
          </a:p>
          <a:p>
            <a:pPr>
              <a:spcBef>
                <a:spcPts val="1200"/>
              </a:spcBef>
            </a:pPr>
            <a:r>
              <a:rPr lang="cs-CZ" b="1" dirty="0" smtClean="0"/>
              <a:t>E. Popelka</a:t>
            </a:r>
            <a:endParaRPr lang="cs-CZ" b="1" dirty="0"/>
          </a:p>
          <a:p>
            <a:pPr marL="342900" indent="-342900">
              <a:buFont typeface="+mj-lt"/>
              <a:buAutoNum type="alphaUcPeriod"/>
            </a:pPr>
            <a:endParaRPr lang="cs-CZ" b="1" dirty="0"/>
          </a:p>
          <a:p>
            <a:pPr marL="342900" indent="-342900">
              <a:buFont typeface="+mj-lt"/>
              <a:buAutoNum type="alphaUcPeriod"/>
            </a:pPr>
            <a:endParaRPr lang="cs-CZ" dirty="0" smtClean="0"/>
          </a:p>
          <a:p>
            <a:pPr marL="342900" indent="-342900">
              <a:buFont typeface="+mj-lt"/>
              <a:buAutoNum type="alphaU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9138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Carnival">
      <a:dk1>
        <a:sysClr val="windowText" lastClr="000000"/>
      </a:dk1>
      <a:lt1>
        <a:sysClr val="window" lastClr="FFFFFF"/>
      </a:lt1>
      <a:dk2>
        <a:srgbClr val="2A2D6C"/>
      </a:dk2>
      <a:lt2>
        <a:srgbClr val="FCED90"/>
      </a:lt2>
      <a:accent1>
        <a:srgbClr val="E0B602"/>
      </a:accent1>
      <a:accent2>
        <a:srgbClr val="C77D00"/>
      </a:accent2>
      <a:accent3>
        <a:srgbClr val="C43D1F"/>
      </a:accent3>
      <a:accent4>
        <a:srgbClr val="B42469"/>
      </a:accent4>
      <a:accent5>
        <a:srgbClr val="7B309B"/>
      </a:accent5>
      <a:accent6>
        <a:srgbClr val="4560AD"/>
      </a:accent6>
      <a:hlink>
        <a:srgbClr val="118FBF"/>
      </a:hlink>
      <a:folHlink>
        <a:srgbClr val="0CA15F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Karnevalový motiv</Template>
  <TotalTime>331</TotalTime>
  <Words>296</Words>
  <Application>Microsoft Office PowerPoint</Application>
  <PresentationFormat>Předvádění na obrazovce (4:3)</PresentationFormat>
  <Paragraphs>87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Carnival</vt:lpstr>
      <vt:lpstr>Pohádky (2)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VY_32_INOVACE_27 ČJ  Pohádky 2</dc:title>
  <dc:creator>Božena Fajtová</dc:creator>
  <cp:lastModifiedBy>12RM</cp:lastModifiedBy>
  <cp:revision>51</cp:revision>
  <dcterms:created xsi:type="dcterms:W3CDTF">2011-06-29T14:08:27Z</dcterms:created>
  <dcterms:modified xsi:type="dcterms:W3CDTF">2011-08-28T10:43:06Z</dcterms:modified>
</cp:coreProperties>
</file>