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59" r:id="rId5"/>
    <p:sldId id="260" r:id="rId6"/>
    <p:sldId id="261" r:id="rId7"/>
    <p:sldId id="267" r:id="rId8"/>
    <p:sldId id="271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4" d="100"/>
          <a:sy n="54" d="100"/>
        </p:scale>
        <p:origin x="-96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2867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98723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34840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09139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02397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92912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4734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8487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38117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46886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0155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38CBA-B919-4BE2-B38E-0AC7F8956C50}" type="datetimeFigureOut">
              <a:rPr lang="cs-CZ" smtClean="0"/>
              <a:pPr/>
              <a:t>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72DA8-8367-498D-818D-E076755086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744624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67795196"/>
              </p:ext>
            </p:extLst>
          </p:nvPr>
        </p:nvGraphicFramePr>
        <p:xfrm>
          <a:off x="755576" y="3212976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Martina Chalupová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VY_32_INOVACE_09B_15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Reisen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My a svět kolem nás (německý jazyk)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6. 2013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Tento materiál byl vytvořen pro žáky 3. ročníku šestiletého gymnázia přibližně na jednu vyučovací hodinu. Materiál obsahuje výklad nové slovní zásoby k tématu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cestování a dopravní prostředky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a je spojen s interaktivním procvičením probírané látky .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Cíl vzdělávání: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Žáci používají správně novou slovní zásobu v ústních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projevech.</a:t>
            </a:r>
            <a:endParaRPr lang="cs-CZ" sz="2800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řeší interaktivní cvičení na tabuli a digitálním perem či fixem dopisují řešení. Žáky můžeme rozdělit do skupin nebo mohou řešit jednotlivé úlohy samostatně nebo frontálně.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Materiál je určen k interaktivní výuce.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850106"/>
          </a:xfrm>
        </p:spPr>
        <p:txBody>
          <a:bodyPr>
            <a:normAutofit/>
          </a:bodyPr>
          <a:lstStyle/>
          <a:p>
            <a:r>
              <a:rPr lang="cs-CZ" sz="4800" dirty="0" err="1" smtClean="0"/>
              <a:t>Wann</a:t>
            </a:r>
            <a:r>
              <a:rPr lang="cs-CZ" sz="4800" dirty="0"/>
              <a:t> </a:t>
            </a:r>
            <a:r>
              <a:rPr lang="cs-CZ" sz="4800" dirty="0" err="1" smtClean="0"/>
              <a:t>reisen</a:t>
            </a:r>
            <a:r>
              <a:rPr lang="cs-CZ" sz="4800" dirty="0" smtClean="0"/>
              <a:t> </a:t>
            </a:r>
            <a:r>
              <a:rPr lang="cs-CZ" sz="4800" dirty="0" err="1" smtClean="0"/>
              <a:t>wir</a:t>
            </a:r>
            <a:r>
              <a:rPr lang="cs-CZ" sz="4800" dirty="0" smtClean="0"/>
              <a:t>?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20300" y="2060848"/>
            <a:ext cx="654025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err="1" smtClean="0"/>
              <a:t>Kinder</a:t>
            </a:r>
            <a:r>
              <a:rPr lang="cs-CZ" sz="3600" dirty="0" smtClean="0"/>
              <a:t>  ……………….... in den </a:t>
            </a:r>
            <a:r>
              <a:rPr lang="cs-CZ" sz="3600" dirty="0" err="1" smtClean="0"/>
              <a:t>Ferien</a:t>
            </a:r>
            <a:endParaRPr lang="cs-CZ" sz="3600" dirty="0" smtClean="0"/>
          </a:p>
          <a:p>
            <a:pPr algn="ctr"/>
            <a:r>
              <a:rPr lang="cs-CZ" sz="3600" dirty="0" err="1" smtClean="0"/>
              <a:t>Erwachsenen</a:t>
            </a:r>
            <a:r>
              <a:rPr lang="cs-CZ" sz="3600" dirty="0" smtClean="0"/>
              <a:t> …… </a:t>
            </a:r>
            <a:r>
              <a:rPr lang="cs-CZ" sz="3600" dirty="0" err="1" smtClean="0"/>
              <a:t>im</a:t>
            </a:r>
            <a:r>
              <a:rPr lang="cs-CZ" sz="3600" dirty="0" smtClean="0"/>
              <a:t> </a:t>
            </a:r>
            <a:r>
              <a:rPr lang="cs-CZ" sz="3600" dirty="0" err="1" smtClean="0"/>
              <a:t>Urlaub</a:t>
            </a:r>
            <a:endParaRPr lang="cs-CZ" sz="3600" dirty="0" smtClean="0"/>
          </a:p>
          <a:p>
            <a:pPr algn="ctr"/>
            <a:endParaRPr lang="cs-CZ" sz="3600" dirty="0"/>
          </a:p>
          <a:p>
            <a:pPr algn="ctr"/>
            <a:r>
              <a:rPr lang="cs-CZ" sz="3600" dirty="0" smtClean="0"/>
              <a:t>     </a:t>
            </a:r>
            <a:r>
              <a:rPr lang="cs-CZ" sz="3600" dirty="0" err="1" smtClean="0"/>
              <a:t>Am</a:t>
            </a:r>
            <a:r>
              <a:rPr lang="cs-CZ" sz="3600" dirty="0" smtClean="0"/>
              <a:t> </a:t>
            </a:r>
            <a:r>
              <a:rPr lang="cs-CZ" sz="3600" dirty="0" err="1" smtClean="0"/>
              <a:t>Wochenende</a:t>
            </a:r>
            <a:r>
              <a:rPr lang="cs-CZ" sz="3600" dirty="0" smtClean="0"/>
              <a:t> </a:t>
            </a:r>
          </a:p>
          <a:p>
            <a:pPr algn="ctr"/>
            <a:r>
              <a:rPr lang="cs-CZ" sz="3600" dirty="0" smtClean="0"/>
              <a:t>    </a:t>
            </a:r>
            <a:r>
              <a:rPr lang="cs-CZ" sz="3600" dirty="0" err="1" smtClean="0"/>
              <a:t>Wenn</a:t>
            </a:r>
            <a:r>
              <a:rPr lang="cs-CZ" sz="3600" dirty="0" smtClean="0"/>
              <a:t> </a:t>
            </a:r>
            <a:r>
              <a:rPr lang="cs-CZ" sz="3600" dirty="0" err="1" smtClean="0"/>
              <a:t>wir</a:t>
            </a:r>
            <a:r>
              <a:rPr lang="cs-CZ" sz="3600" dirty="0" smtClean="0"/>
              <a:t> </a:t>
            </a:r>
            <a:r>
              <a:rPr lang="cs-CZ" sz="3600" dirty="0" err="1" smtClean="0"/>
              <a:t>frei</a:t>
            </a:r>
            <a:r>
              <a:rPr lang="cs-CZ" sz="3600" dirty="0" smtClean="0"/>
              <a:t> </a:t>
            </a:r>
            <a:r>
              <a:rPr lang="cs-CZ" sz="3600" dirty="0" err="1" smtClean="0"/>
              <a:t>haben</a:t>
            </a:r>
            <a:endParaRPr lang="cs-CZ" sz="3600" dirty="0" smtClean="0"/>
          </a:p>
          <a:p>
            <a:pPr algn="ctr"/>
            <a:r>
              <a:rPr lang="cs-CZ" sz="3600" dirty="0" smtClean="0"/>
              <a:t>In der </a:t>
            </a:r>
            <a:r>
              <a:rPr lang="cs-CZ" sz="3600" dirty="0" err="1" smtClean="0"/>
              <a:t>Freizeit</a:t>
            </a:r>
            <a:endParaRPr lang="cs-CZ" sz="3600" dirty="0"/>
          </a:p>
        </p:txBody>
      </p:sp>
      <p:pic>
        <p:nvPicPr>
          <p:cNvPr id="3074" name="Picture 2" descr="C:\Users\marc\AppData\Local\Microsoft\Windows\Temporary Internet Files\Content.IE5\UP4LX2E7\MC9004127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013176"/>
            <a:ext cx="2305561" cy="15121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0994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err="1" smtClean="0"/>
              <a:t>Und</a:t>
            </a:r>
            <a:r>
              <a:rPr lang="cs-CZ" sz="4800" dirty="0" smtClean="0"/>
              <a:t> </a:t>
            </a:r>
            <a:r>
              <a:rPr lang="cs-CZ" sz="4800" dirty="0" err="1" smtClean="0"/>
              <a:t>wohin</a:t>
            </a:r>
            <a:r>
              <a:rPr lang="cs-CZ" sz="4800" dirty="0" smtClean="0"/>
              <a:t>?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8662" y="1600200"/>
            <a:ext cx="7758138" cy="4525963"/>
          </a:xfrm>
        </p:spPr>
        <p:txBody>
          <a:bodyPr>
            <a:normAutofit/>
          </a:bodyPr>
          <a:lstStyle/>
          <a:p>
            <a:r>
              <a:rPr lang="cs-CZ" sz="4000" dirty="0" err="1" smtClean="0"/>
              <a:t>ans</a:t>
            </a:r>
            <a:r>
              <a:rPr lang="cs-CZ" sz="4000" dirty="0" smtClean="0"/>
              <a:t> </a:t>
            </a:r>
            <a:r>
              <a:rPr lang="cs-CZ" sz="4000" dirty="0" err="1" smtClean="0"/>
              <a:t>Meer</a:t>
            </a:r>
            <a:endParaRPr lang="cs-CZ" sz="4000" dirty="0" smtClean="0"/>
          </a:p>
          <a:p>
            <a:r>
              <a:rPr lang="cs-CZ" sz="4000" dirty="0" err="1" smtClean="0"/>
              <a:t>ins</a:t>
            </a:r>
            <a:r>
              <a:rPr lang="cs-CZ" sz="4000" dirty="0" smtClean="0"/>
              <a:t> </a:t>
            </a:r>
            <a:r>
              <a:rPr lang="cs-CZ" sz="4000" dirty="0" err="1" smtClean="0"/>
              <a:t>Gebirge</a:t>
            </a:r>
            <a:endParaRPr lang="cs-CZ" sz="4000" dirty="0" smtClean="0"/>
          </a:p>
          <a:p>
            <a:r>
              <a:rPr lang="cs-CZ" sz="4000" dirty="0" smtClean="0"/>
              <a:t>in </a:t>
            </a:r>
            <a:r>
              <a:rPr lang="cs-CZ" sz="4000" dirty="0" err="1" smtClean="0"/>
              <a:t>die</a:t>
            </a:r>
            <a:r>
              <a:rPr lang="cs-CZ" sz="4000" dirty="0" smtClean="0"/>
              <a:t> </a:t>
            </a:r>
            <a:r>
              <a:rPr lang="cs-CZ" sz="4000" dirty="0" err="1" smtClean="0"/>
              <a:t>Natur</a:t>
            </a:r>
            <a:r>
              <a:rPr lang="cs-CZ" sz="4000" dirty="0" smtClean="0"/>
              <a:t>                         </a:t>
            </a:r>
          </a:p>
          <a:p>
            <a:r>
              <a:rPr lang="cs-CZ" sz="4000" dirty="0" err="1"/>
              <a:t>i</a:t>
            </a:r>
            <a:r>
              <a:rPr lang="cs-CZ" sz="4000" dirty="0" err="1" smtClean="0"/>
              <a:t>ns</a:t>
            </a:r>
            <a:r>
              <a:rPr lang="cs-CZ" sz="4000" dirty="0" smtClean="0"/>
              <a:t> </a:t>
            </a:r>
            <a:r>
              <a:rPr lang="cs-CZ" sz="4000" dirty="0" err="1" smtClean="0"/>
              <a:t>Ausland</a:t>
            </a:r>
            <a:endParaRPr lang="cs-CZ" sz="4000" dirty="0" smtClean="0"/>
          </a:p>
          <a:p>
            <a:r>
              <a:rPr lang="cs-CZ" sz="4000" dirty="0" err="1" smtClean="0"/>
              <a:t>im</a:t>
            </a:r>
            <a:r>
              <a:rPr lang="cs-CZ" sz="4000" dirty="0" smtClean="0"/>
              <a:t> </a:t>
            </a:r>
            <a:r>
              <a:rPr lang="cs-CZ" sz="4000" dirty="0" err="1" smtClean="0"/>
              <a:t>Inland</a:t>
            </a:r>
            <a:endParaRPr lang="cs-CZ" sz="4000" dirty="0" smtClean="0"/>
          </a:p>
          <a:p>
            <a:r>
              <a:rPr lang="cs-CZ" sz="4000" dirty="0" err="1" smtClean="0"/>
              <a:t>Sonstiges</a:t>
            </a:r>
            <a:r>
              <a:rPr lang="cs-CZ" sz="4000" dirty="0" smtClean="0"/>
              <a:t>???                  </a:t>
            </a:r>
            <a:endParaRPr lang="cs-CZ" sz="4000" dirty="0"/>
          </a:p>
        </p:txBody>
      </p:sp>
      <p:pic>
        <p:nvPicPr>
          <p:cNvPr id="1026" name="Picture 2" descr="C:\Documents and Settings\Martinka\Local Settings\Temporary Internet Files\Content.IE5\KFKNN1QR\MC9003520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2786058"/>
            <a:ext cx="2713683" cy="32147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35575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err="1" smtClean="0"/>
              <a:t>Verkehrsmittel</a:t>
            </a:r>
            <a:r>
              <a:rPr lang="cs-CZ" sz="4800" b="1" dirty="0" smtClean="0"/>
              <a:t>-</a:t>
            </a:r>
            <a:r>
              <a:rPr lang="cs-CZ" sz="4800" dirty="0" smtClean="0"/>
              <a:t> </a:t>
            </a:r>
            <a:r>
              <a:rPr lang="cs-CZ" sz="4800" dirty="0" err="1" smtClean="0"/>
              <a:t>verbinde</a:t>
            </a:r>
            <a:endParaRPr lang="cs-CZ" sz="4800" dirty="0"/>
          </a:p>
        </p:txBody>
      </p:sp>
      <p:pic>
        <p:nvPicPr>
          <p:cNvPr id="1028" name="Picture 4" descr="C:\Documents and Settings\Martinka\Local Settings\Temporary Internet Files\Content.IE5\K10S6SRI\MC900441707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142984"/>
            <a:ext cx="2714644" cy="2714644"/>
          </a:xfrm>
          <a:prstGeom prst="rect">
            <a:avLst/>
          </a:prstGeom>
          <a:noFill/>
        </p:spPr>
      </p:pic>
      <p:pic>
        <p:nvPicPr>
          <p:cNvPr id="1035" name="Picture 11" descr="C:\Documents and Settings\Martinka\Local Settings\Temporary Internet Files\Content.IE5\KPQK5K01\MC90032093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4929198"/>
            <a:ext cx="2525458" cy="1428760"/>
          </a:xfrm>
          <a:prstGeom prst="rect">
            <a:avLst/>
          </a:prstGeom>
          <a:noFill/>
        </p:spPr>
      </p:pic>
      <p:pic>
        <p:nvPicPr>
          <p:cNvPr id="1039" name="Picture 15" descr="C:\Documents and Settings\Martinka\Local Settings\Temporary Internet Files\Content.IE5\04HHR6Y8\MC900441736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1071546"/>
            <a:ext cx="2357454" cy="2357454"/>
          </a:xfrm>
          <a:prstGeom prst="rect">
            <a:avLst/>
          </a:prstGeom>
          <a:noFill/>
        </p:spPr>
      </p:pic>
      <p:pic>
        <p:nvPicPr>
          <p:cNvPr id="1040" name="Picture 16" descr="C:\Documents and Settings\Martinka\Local Settings\Temporary Internet Files\Content.IE5\TGHMJTYA\MC90002838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4429132"/>
            <a:ext cx="2532895" cy="1928826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3643306" y="1673260"/>
            <a:ext cx="21431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 Auto</a:t>
            </a:r>
          </a:p>
          <a:p>
            <a:endParaRPr lang="cs-CZ" sz="3600" dirty="0" smtClean="0"/>
          </a:p>
          <a:p>
            <a:r>
              <a:rPr lang="cs-CZ" sz="3600" dirty="0" smtClean="0"/>
              <a:t>r Bus</a:t>
            </a:r>
          </a:p>
          <a:p>
            <a:endParaRPr lang="cs-CZ" sz="3600" dirty="0" smtClean="0"/>
          </a:p>
          <a:p>
            <a:r>
              <a:rPr lang="cs-CZ" sz="3600" dirty="0" smtClean="0"/>
              <a:t>s </a:t>
            </a:r>
            <a:r>
              <a:rPr lang="cs-CZ" sz="3600" dirty="0" err="1" smtClean="0"/>
              <a:t>Flugzeug</a:t>
            </a:r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smtClean="0"/>
              <a:t>  r </a:t>
            </a:r>
            <a:r>
              <a:rPr lang="cs-CZ" sz="3600" dirty="0" err="1" smtClean="0"/>
              <a:t>Zug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Vergleiche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Verkehrsmittel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5257800"/>
          </a:xfrm>
        </p:spPr>
        <p:txBody>
          <a:bodyPr>
            <a:normAutofit fontScale="92500" lnSpcReduction="10000"/>
          </a:bodyPr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GESCHWINDIGKEIT</a:t>
            </a:r>
          </a:p>
          <a:p>
            <a:pPr algn="ctr"/>
            <a:r>
              <a:rPr lang="cs-CZ" dirty="0" smtClean="0"/>
              <a:t>PREIS</a:t>
            </a:r>
          </a:p>
          <a:p>
            <a:pPr algn="ctr"/>
            <a:r>
              <a:rPr lang="cs-CZ" dirty="0" smtClean="0"/>
              <a:t>BEQUEMLICHKEIT</a:t>
            </a:r>
          </a:p>
          <a:p>
            <a:pPr algn="ctr">
              <a:buNone/>
            </a:pPr>
            <a:endParaRPr lang="cs-CZ" dirty="0" smtClean="0"/>
          </a:p>
          <a:p>
            <a:pPr algn="ctr"/>
            <a:r>
              <a:rPr lang="cs-CZ" dirty="0" err="1" smtClean="0"/>
              <a:t>schnell</a:t>
            </a:r>
            <a:r>
              <a:rPr lang="cs-CZ" dirty="0" smtClean="0"/>
              <a:t>        X        </a:t>
            </a:r>
            <a:r>
              <a:rPr lang="cs-CZ" dirty="0" err="1" smtClean="0"/>
              <a:t>langsam</a:t>
            </a:r>
            <a:endParaRPr lang="cs-CZ" dirty="0" smtClean="0"/>
          </a:p>
          <a:p>
            <a:pPr algn="ctr"/>
            <a:r>
              <a:rPr lang="cs-CZ" dirty="0" err="1" smtClean="0"/>
              <a:t>billig</a:t>
            </a:r>
            <a:r>
              <a:rPr lang="cs-CZ" dirty="0" smtClean="0"/>
              <a:t>       X        </a:t>
            </a:r>
            <a:r>
              <a:rPr lang="cs-CZ" dirty="0" err="1" smtClean="0"/>
              <a:t>teuer</a:t>
            </a:r>
            <a:endParaRPr lang="cs-CZ" dirty="0" smtClean="0"/>
          </a:p>
          <a:p>
            <a:pPr algn="ctr"/>
            <a:r>
              <a:rPr lang="cs-CZ" dirty="0" err="1" smtClean="0"/>
              <a:t>bequem</a:t>
            </a:r>
            <a:r>
              <a:rPr lang="cs-CZ" dirty="0" smtClean="0"/>
              <a:t>       X        </a:t>
            </a:r>
            <a:r>
              <a:rPr lang="cs-CZ" dirty="0" err="1" smtClean="0"/>
              <a:t>unbequem</a:t>
            </a:r>
            <a:endParaRPr lang="cs-CZ" dirty="0" smtClean="0"/>
          </a:p>
          <a:p>
            <a:pPr algn="ctr"/>
            <a:endParaRPr lang="cs-CZ" dirty="0" smtClean="0"/>
          </a:p>
          <a:p>
            <a:pPr algn="ctr">
              <a:buNone/>
            </a:pPr>
            <a:r>
              <a:rPr lang="cs-CZ" dirty="0" smtClean="0"/>
              <a:t>z.B.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schneller</a:t>
            </a:r>
            <a:r>
              <a:rPr lang="cs-CZ" dirty="0" smtClean="0"/>
              <a:t>/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schnellsten</a:t>
            </a:r>
            <a:r>
              <a:rPr lang="cs-CZ" dirty="0" smtClean="0"/>
              <a:t>?</a:t>
            </a:r>
          </a:p>
          <a:p>
            <a:pPr algn="ctr"/>
            <a:endParaRPr lang="cs-CZ" dirty="0" smtClean="0"/>
          </a:p>
          <a:p>
            <a:pPr algn="ctr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Warum</a:t>
            </a:r>
            <a:r>
              <a:rPr lang="cs-CZ" dirty="0" smtClean="0"/>
              <a:t> </a:t>
            </a:r>
            <a:r>
              <a:rPr lang="cs-CZ" dirty="0" err="1" smtClean="0"/>
              <a:t>reisen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? </a:t>
            </a:r>
            <a:r>
              <a:rPr lang="cs-CZ" sz="2400" dirty="0" err="1" smtClean="0"/>
              <a:t>Bilde</a:t>
            </a:r>
            <a:r>
              <a:rPr lang="cs-CZ" sz="2400" dirty="0" smtClean="0"/>
              <a:t> </a:t>
            </a:r>
            <a:r>
              <a:rPr lang="cs-CZ" sz="2400" dirty="0" err="1" smtClean="0"/>
              <a:t>Sätze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dirty="0" err="1" smtClean="0"/>
              <a:t>etwas</a:t>
            </a:r>
            <a:r>
              <a:rPr lang="cs-CZ" dirty="0" smtClean="0"/>
              <a:t> </a:t>
            </a:r>
            <a:r>
              <a:rPr lang="cs-CZ" dirty="0" err="1" smtClean="0"/>
              <a:t>Interessantes</a:t>
            </a:r>
            <a:r>
              <a:rPr lang="cs-CZ" dirty="0" smtClean="0"/>
              <a:t> </a:t>
            </a:r>
            <a:r>
              <a:rPr lang="cs-CZ" dirty="0" err="1" smtClean="0"/>
              <a:t>sehen</a:t>
            </a:r>
            <a:endParaRPr lang="cs-CZ" dirty="0" smtClean="0"/>
          </a:p>
          <a:p>
            <a:r>
              <a:rPr lang="cs-CZ" dirty="0" err="1" smtClean="0"/>
              <a:t>neue</a:t>
            </a:r>
            <a:r>
              <a:rPr lang="cs-CZ" dirty="0" smtClean="0"/>
              <a:t> </a:t>
            </a:r>
            <a:r>
              <a:rPr lang="cs-CZ" dirty="0" err="1" smtClean="0"/>
              <a:t>Leute</a:t>
            </a:r>
            <a:r>
              <a:rPr lang="cs-CZ" dirty="0" smtClean="0"/>
              <a:t> </a:t>
            </a:r>
            <a:r>
              <a:rPr lang="cs-CZ" dirty="0" err="1" smtClean="0"/>
              <a:t>kennen</a:t>
            </a:r>
            <a:r>
              <a:rPr lang="cs-CZ" dirty="0" smtClean="0"/>
              <a:t> </a:t>
            </a:r>
            <a:r>
              <a:rPr lang="cs-CZ" dirty="0" err="1" smtClean="0"/>
              <a:t>lernen</a:t>
            </a:r>
            <a:endParaRPr lang="cs-CZ" dirty="0" smtClean="0"/>
          </a:p>
          <a:p>
            <a:r>
              <a:rPr lang="cs-CZ" dirty="0" err="1" smtClean="0"/>
              <a:t>Sehenswürdigkeiten</a:t>
            </a:r>
            <a:r>
              <a:rPr lang="cs-CZ" dirty="0" smtClean="0"/>
              <a:t> </a:t>
            </a:r>
            <a:r>
              <a:rPr lang="cs-CZ" dirty="0" err="1" smtClean="0"/>
              <a:t>besichtigen</a:t>
            </a:r>
            <a:r>
              <a:rPr lang="cs-CZ" dirty="0" smtClean="0"/>
              <a:t> (</a:t>
            </a:r>
            <a:r>
              <a:rPr lang="cs-CZ" dirty="0" err="1" smtClean="0"/>
              <a:t>welche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Fremdsprachen</a:t>
            </a:r>
            <a:r>
              <a:rPr lang="cs-CZ" dirty="0" smtClean="0"/>
              <a:t> </a:t>
            </a:r>
            <a:r>
              <a:rPr lang="cs-CZ" dirty="0" err="1" smtClean="0"/>
              <a:t>lernen</a:t>
            </a:r>
            <a:endParaRPr lang="cs-CZ" dirty="0" smtClean="0"/>
          </a:p>
          <a:p>
            <a:r>
              <a:rPr lang="cs-CZ" dirty="0" err="1" smtClean="0"/>
              <a:t>Sprachkenntnisse</a:t>
            </a:r>
            <a:r>
              <a:rPr lang="cs-CZ" dirty="0" smtClean="0"/>
              <a:t> </a:t>
            </a:r>
            <a:r>
              <a:rPr lang="cs-CZ" dirty="0" err="1" smtClean="0"/>
              <a:t>verbessern</a:t>
            </a:r>
            <a:endParaRPr lang="cs-CZ" dirty="0" smtClean="0"/>
          </a:p>
          <a:p>
            <a:r>
              <a:rPr lang="cs-CZ" dirty="0" err="1" smtClean="0"/>
              <a:t>Geld</a:t>
            </a:r>
            <a:r>
              <a:rPr lang="cs-CZ" dirty="0" smtClean="0"/>
              <a:t> </a:t>
            </a:r>
            <a:r>
              <a:rPr lang="cs-CZ" dirty="0" err="1" smtClean="0"/>
              <a:t>verdienen</a:t>
            </a:r>
            <a:endParaRPr lang="cs-CZ" dirty="0" smtClean="0"/>
          </a:p>
          <a:p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ausruhen</a:t>
            </a:r>
            <a:endParaRPr lang="cs-CZ" dirty="0"/>
          </a:p>
          <a:p>
            <a:r>
              <a:rPr lang="cs-CZ" dirty="0" err="1" smtClean="0"/>
              <a:t>Naturschönheiten</a:t>
            </a:r>
            <a:r>
              <a:rPr lang="cs-CZ" dirty="0" smtClean="0"/>
              <a:t> </a:t>
            </a:r>
            <a:r>
              <a:rPr lang="cs-CZ" dirty="0" err="1" smtClean="0"/>
              <a:t>bewundern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8" name="Picture 4" descr="C:\Documents and Settings\Martinka\Local Settings\Temporary Internet Files\Content.IE5\A1IV5XL4\MC90037996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3714752"/>
            <a:ext cx="2392146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Fragen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Thema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wohin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reisen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Nenne</a:t>
            </a:r>
            <a:r>
              <a:rPr lang="cs-CZ" dirty="0" smtClean="0"/>
              <a:t> </a:t>
            </a:r>
            <a:r>
              <a:rPr lang="cs-CZ" dirty="0" err="1" smtClean="0"/>
              <a:t>verschiedene</a:t>
            </a:r>
            <a:r>
              <a:rPr lang="cs-CZ" dirty="0" smtClean="0"/>
              <a:t> </a:t>
            </a:r>
            <a:r>
              <a:rPr lang="cs-CZ" dirty="0" err="1" smtClean="0"/>
              <a:t>Verkehrsmittel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Warum</a:t>
            </a:r>
            <a:r>
              <a:rPr lang="cs-CZ" dirty="0" smtClean="0"/>
              <a:t> </a:t>
            </a:r>
            <a:r>
              <a:rPr lang="cs-CZ" dirty="0" err="1" smtClean="0"/>
              <a:t>reist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warst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letzten</a:t>
            </a:r>
            <a:r>
              <a:rPr lang="cs-CZ" dirty="0" smtClean="0"/>
              <a:t> </a:t>
            </a:r>
            <a:r>
              <a:rPr lang="cs-CZ" dirty="0" err="1" smtClean="0"/>
              <a:t>Mal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Welches</a:t>
            </a:r>
            <a:r>
              <a:rPr lang="cs-CZ" dirty="0" smtClean="0"/>
              <a:t> </a:t>
            </a:r>
            <a:r>
              <a:rPr lang="cs-CZ" dirty="0" err="1" smtClean="0"/>
              <a:t>verkehrsmittel</a:t>
            </a:r>
            <a:r>
              <a:rPr lang="cs-CZ" dirty="0" smtClean="0"/>
              <a:t> </a:t>
            </a:r>
            <a:r>
              <a:rPr lang="cs-CZ" dirty="0" err="1" smtClean="0"/>
              <a:t>bevorzugst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 </a:t>
            </a:r>
            <a:r>
              <a:rPr lang="cs-CZ" dirty="0" err="1" smtClean="0"/>
              <a:t>Warum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dirty="0" err="1" smtClean="0"/>
              <a:t>Verkehrsmittel</a:t>
            </a:r>
            <a:r>
              <a:rPr lang="cs-CZ" sz="4800" b="1" dirty="0" smtClean="0"/>
              <a:t>- </a:t>
            </a:r>
            <a:r>
              <a:rPr lang="cs-CZ" sz="4800" dirty="0" err="1" smtClean="0">
                <a:solidFill>
                  <a:srgbClr val="FFC000"/>
                </a:solidFill>
              </a:rPr>
              <a:t>Lösung</a:t>
            </a:r>
            <a:endParaRPr lang="cs-CZ" sz="4800" b="1" dirty="0">
              <a:solidFill>
                <a:srgbClr val="FFC000"/>
              </a:solidFill>
            </a:endParaRPr>
          </a:p>
        </p:txBody>
      </p:sp>
      <p:pic>
        <p:nvPicPr>
          <p:cNvPr id="1028" name="Picture 4" descr="C:\Documents and Settings\Martinka\Local Settings\Temporary Internet Files\Content.IE5\K10S6SRI\MC900441707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142984"/>
            <a:ext cx="2714644" cy="2714644"/>
          </a:xfrm>
          <a:prstGeom prst="rect">
            <a:avLst/>
          </a:prstGeom>
          <a:noFill/>
        </p:spPr>
      </p:pic>
      <p:pic>
        <p:nvPicPr>
          <p:cNvPr id="1035" name="Picture 11" descr="C:\Documents and Settings\Martinka\Local Settings\Temporary Internet Files\Content.IE5\KPQK5K01\MC90032093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4929198"/>
            <a:ext cx="2525458" cy="1428760"/>
          </a:xfrm>
          <a:prstGeom prst="rect">
            <a:avLst/>
          </a:prstGeom>
          <a:noFill/>
        </p:spPr>
      </p:pic>
      <p:pic>
        <p:nvPicPr>
          <p:cNvPr id="1039" name="Picture 15" descr="C:\Documents and Settings\Martinka\Local Settings\Temporary Internet Files\Content.IE5\04HHR6Y8\MC900441736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1071546"/>
            <a:ext cx="2357454" cy="2357454"/>
          </a:xfrm>
          <a:prstGeom prst="rect">
            <a:avLst/>
          </a:prstGeom>
          <a:noFill/>
        </p:spPr>
      </p:pic>
      <p:pic>
        <p:nvPicPr>
          <p:cNvPr id="1040" name="Picture 16" descr="C:\Documents and Settings\Martinka\Local Settings\Temporary Internet Files\Content.IE5\TGHMJTYA\MC90002838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4429132"/>
            <a:ext cx="2532895" cy="1928826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3357554" y="928670"/>
            <a:ext cx="21431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dirty="0" smtClean="0"/>
          </a:p>
          <a:p>
            <a:pPr algn="ctr"/>
            <a:r>
              <a:rPr lang="cs-CZ" sz="3600" dirty="0" smtClean="0"/>
              <a:t>r </a:t>
            </a:r>
            <a:r>
              <a:rPr lang="cs-CZ" sz="3600" dirty="0" err="1" smtClean="0"/>
              <a:t>Zug</a:t>
            </a:r>
            <a:endParaRPr lang="cs-CZ" sz="3600" dirty="0" smtClean="0"/>
          </a:p>
          <a:p>
            <a:pPr algn="ctr"/>
            <a:endParaRPr lang="cs-CZ" sz="3600" dirty="0" smtClean="0"/>
          </a:p>
          <a:p>
            <a:pPr algn="ctr"/>
            <a:r>
              <a:rPr lang="cs-CZ" sz="3600" dirty="0" smtClean="0"/>
              <a:t>r Bus</a:t>
            </a:r>
          </a:p>
          <a:p>
            <a:pPr algn="ctr"/>
            <a:endParaRPr lang="cs-CZ" sz="3600" dirty="0" smtClean="0"/>
          </a:p>
          <a:p>
            <a:pPr algn="ctr"/>
            <a:r>
              <a:rPr lang="cs-CZ" sz="3600" dirty="0" smtClean="0"/>
              <a:t>s Auto</a:t>
            </a:r>
          </a:p>
          <a:p>
            <a:pPr algn="ctr"/>
            <a:endParaRPr lang="cs-CZ" sz="3600" dirty="0" smtClean="0"/>
          </a:p>
          <a:p>
            <a:pPr algn="ctr"/>
            <a:r>
              <a:rPr lang="cs-CZ" sz="3600" dirty="0" smtClean="0"/>
              <a:t>s </a:t>
            </a:r>
            <a:r>
              <a:rPr lang="cs-CZ" sz="3600" dirty="0" err="1" smtClean="0"/>
              <a:t>Flugzeug</a:t>
            </a:r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smtClean="0"/>
              <a:t>  </a:t>
            </a:r>
            <a:endParaRPr lang="cs-CZ" sz="3600" dirty="0"/>
          </a:p>
        </p:txBody>
      </p:sp>
      <p:cxnSp>
        <p:nvCxnSpPr>
          <p:cNvPr id="9" name="Přímá spojovací šipka 8"/>
          <p:cNvCxnSpPr/>
          <p:nvPr/>
        </p:nvCxnSpPr>
        <p:spPr>
          <a:xfrm flipV="1">
            <a:off x="5072066" y="2000240"/>
            <a:ext cx="50006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-1928858" y="1571612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5400000">
            <a:off x="1964513" y="2821777"/>
            <a:ext cx="2643206" cy="1143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16200000" flipH="1">
            <a:off x="4750595" y="3178967"/>
            <a:ext cx="1643074" cy="11430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rot="5400000" flipH="1" flipV="1">
            <a:off x="4822033" y="3036091"/>
            <a:ext cx="1214446" cy="71438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rot="16200000" flipV="1">
            <a:off x="2035951" y="3321843"/>
            <a:ext cx="1643074" cy="142876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Vergleiche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Verkehrsmittel</a:t>
            </a:r>
            <a:r>
              <a:rPr lang="cs-CZ" dirty="0" smtClean="0"/>
              <a:t>:</a:t>
            </a:r>
            <a:br>
              <a:rPr lang="cs-CZ" dirty="0" smtClean="0"/>
            </a:br>
            <a:r>
              <a:rPr lang="cs-CZ" dirty="0" err="1" smtClean="0">
                <a:solidFill>
                  <a:srgbClr val="FFC000"/>
                </a:solidFill>
              </a:rPr>
              <a:t>Lösung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5257800"/>
          </a:xfrm>
        </p:spPr>
        <p:txBody>
          <a:bodyPr>
            <a:norm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200" dirty="0" smtClean="0"/>
              <a:t>GESCHWINDIGKEIT</a:t>
            </a:r>
          </a:p>
          <a:p>
            <a:pPr algn="ctr"/>
            <a:r>
              <a:rPr lang="cs-CZ" sz="2200" dirty="0" smtClean="0"/>
              <a:t>PREIS</a:t>
            </a:r>
          </a:p>
          <a:p>
            <a:pPr algn="ctr"/>
            <a:r>
              <a:rPr lang="cs-CZ" sz="2200" dirty="0" smtClean="0"/>
              <a:t>BEQUEMLICHKEIT</a:t>
            </a:r>
          </a:p>
          <a:p>
            <a:pPr algn="ctr">
              <a:buNone/>
            </a:pPr>
            <a:endParaRPr lang="cs-CZ" sz="2200" dirty="0" smtClean="0"/>
          </a:p>
          <a:p>
            <a:pPr algn="ctr"/>
            <a:r>
              <a:rPr lang="cs-CZ" sz="2200" dirty="0" err="1" smtClean="0"/>
              <a:t>schnell</a:t>
            </a:r>
            <a:r>
              <a:rPr lang="cs-CZ" sz="2200" dirty="0" smtClean="0"/>
              <a:t>        X        </a:t>
            </a:r>
            <a:r>
              <a:rPr lang="cs-CZ" sz="2200" dirty="0" err="1" smtClean="0"/>
              <a:t>langsam</a:t>
            </a:r>
            <a:endParaRPr lang="cs-CZ" sz="2200" dirty="0" smtClean="0"/>
          </a:p>
          <a:p>
            <a:pPr algn="ctr"/>
            <a:r>
              <a:rPr lang="cs-CZ" sz="2200" dirty="0" err="1" smtClean="0"/>
              <a:t>billig</a:t>
            </a:r>
            <a:r>
              <a:rPr lang="cs-CZ" sz="2200" dirty="0" smtClean="0"/>
              <a:t>       X        </a:t>
            </a:r>
            <a:r>
              <a:rPr lang="cs-CZ" sz="2200" dirty="0" err="1" smtClean="0"/>
              <a:t>teuer</a:t>
            </a:r>
            <a:endParaRPr lang="cs-CZ" sz="2200" dirty="0" smtClean="0"/>
          </a:p>
          <a:p>
            <a:pPr algn="ctr"/>
            <a:r>
              <a:rPr lang="cs-CZ" sz="2200" dirty="0" err="1" smtClean="0"/>
              <a:t>bequem</a:t>
            </a:r>
            <a:r>
              <a:rPr lang="cs-CZ" sz="2200" dirty="0" smtClean="0"/>
              <a:t>          X        </a:t>
            </a:r>
            <a:r>
              <a:rPr lang="cs-CZ" sz="2200" dirty="0" err="1" smtClean="0"/>
              <a:t>unbequem</a:t>
            </a:r>
            <a:endParaRPr lang="cs-CZ" sz="2200" dirty="0" smtClean="0"/>
          </a:p>
          <a:p>
            <a:pPr algn="ctr"/>
            <a:endParaRPr lang="cs-CZ" dirty="0" smtClean="0"/>
          </a:p>
          <a:p>
            <a:pPr algn="ctr">
              <a:buNone/>
            </a:pPr>
            <a:r>
              <a:rPr lang="cs-CZ" dirty="0" smtClean="0">
                <a:solidFill>
                  <a:srgbClr val="FFC000"/>
                </a:solidFill>
              </a:rPr>
              <a:t>z.B. </a:t>
            </a:r>
            <a:r>
              <a:rPr lang="cs-CZ" dirty="0" err="1" smtClean="0">
                <a:solidFill>
                  <a:srgbClr val="FFC000"/>
                </a:solidFill>
              </a:rPr>
              <a:t>Das</a:t>
            </a:r>
            <a:r>
              <a:rPr lang="cs-CZ" dirty="0" smtClean="0">
                <a:solidFill>
                  <a:srgbClr val="FFC000"/>
                </a:solidFill>
              </a:rPr>
              <a:t> Auto </a:t>
            </a:r>
            <a:r>
              <a:rPr lang="cs-CZ" dirty="0" err="1" smtClean="0">
                <a:solidFill>
                  <a:srgbClr val="FFC000"/>
                </a:solidFill>
              </a:rPr>
              <a:t>ist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schneller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als</a:t>
            </a:r>
            <a:r>
              <a:rPr lang="cs-CZ" dirty="0" smtClean="0">
                <a:solidFill>
                  <a:srgbClr val="FFC000"/>
                </a:solidFill>
              </a:rPr>
              <a:t> der Bus</a:t>
            </a:r>
          </a:p>
          <a:p>
            <a:pPr algn="ctr">
              <a:buNone/>
            </a:pPr>
            <a:r>
              <a:rPr lang="cs-CZ" dirty="0" err="1" smtClean="0">
                <a:solidFill>
                  <a:srgbClr val="FFC000"/>
                </a:solidFill>
              </a:rPr>
              <a:t>Das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Flugzeug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ist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am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schnellsten</a:t>
            </a:r>
            <a:endParaRPr lang="cs-CZ" dirty="0" smtClean="0">
              <a:solidFill>
                <a:srgbClr val="FFC000"/>
              </a:solidFill>
            </a:endParaRPr>
          </a:p>
          <a:p>
            <a:pPr algn="ctr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28596" y="1928802"/>
            <a:ext cx="8715404" cy="4525963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Použité obrázky jsou ze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souboru Klipart (4.6.2013)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Použitá cvičení – archiv autora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3089</TotalTime>
  <Words>321</Words>
  <Application>Microsoft Office PowerPoint</Application>
  <PresentationFormat>Předvádění na obrazovce (4:3)</PresentationFormat>
  <Paragraphs>91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</vt:lpstr>
      <vt:lpstr>Wann reisen wir?</vt:lpstr>
      <vt:lpstr>Und wohin?</vt:lpstr>
      <vt:lpstr>Verkehrsmittel- verbinde</vt:lpstr>
      <vt:lpstr>Vergleiche die Verkehrsmittel:</vt:lpstr>
      <vt:lpstr>Warum reisen wir? Bilde Sätze </vt:lpstr>
      <vt:lpstr>Fragen zum Thema</vt:lpstr>
      <vt:lpstr>Verkehrsmittel- Lösung</vt:lpstr>
      <vt:lpstr>Vergleiche die Verkehrsmittel: Lösung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Josef Marc</dc:creator>
  <cp:lastModifiedBy>Valued Acer Customer</cp:lastModifiedBy>
  <cp:revision>21</cp:revision>
  <dcterms:created xsi:type="dcterms:W3CDTF">2013-05-23T11:31:48Z</dcterms:created>
  <dcterms:modified xsi:type="dcterms:W3CDTF">2013-07-06T15:36:28Z</dcterms:modified>
</cp:coreProperties>
</file>