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3" r:id="rId1"/>
  </p:sldMasterIdLst>
  <p:sldIdLst>
    <p:sldId id="260" r:id="rId2"/>
    <p:sldId id="269" r:id="rId3"/>
    <p:sldId id="267" r:id="rId4"/>
    <p:sldId id="268" r:id="rId5"/>
    <p:sldId id="274" r:id="rId6"/>
    <p:sldId id="275" r:id="rId7"/>
    <p:sldId id="276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7F0C12D7-29F2-413D-B6A6-A2DC584BFBC4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7F0C12D7-29F2-413D-B6A6-A2DC584BFBC4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7F0C12D7-29F2-413D-B6A6-A2DC584BFBC4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55" r:id="rId2"/>
    <p:sldLayoutId id="2147483856" r:id="rId3"/>
    <p:sldLayoutId id="2147483857" r:id="rId4"/>
    <p:sldLayoutId id="2147483858" r:id="rId5"/>
    <p:sldLayoutId id="2147483859" r:id="rId6"/>
    <p:sldLayoutId id="2147483860" r:id="rId7"/>
    <p:sldLayoutId id="2147483861" r:id="rId8"/>
    <p:sldLayoutId id="2147483862" r:id="rId9"/>
    <p:sldLayoutId id="2147483863" r:id="rId10"/>
    <p:sldLayoutId id="2147483864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7544" y="1844824"/>
            <a:ext cx="7772400" cy="1008831"/>
          </a:xfrm>
        </p:spPr>
        <p:txBody>
          <a:bodyPr>
            <a:normAutofit/>
          </a:bodyPr>
          <a:lstStyle/>
          <a:p>
            <a:r>
              <a:rPr lang="cs-CZ" sz="5400" dirty="0" smtClean="0">
                <a:solidFill>
                  <a:schemeClr val="tx1"/>
                </a:solidFill>
              </a:rPr>
              <a:t>Pohádk</a:t>
            </a:r>
            <a:r>
              <a:rPr lang="cs-CZ" sz="5400" dirty="0">
                <a:solidFill>
                  <a:schemeClr val="tx1"/>
                </a:solidFill>
              </a:rPr>
              <a:t>y</a:t>
            </a:r>
            <a:r>
              <a:rPr lang="cs-CZ" sz="5400" b="1" dirty="0" smtClean="0">
                <a:solidFill>
                  <a:schemeClr val="tx1"/>
                </a:solidFill>
              </a:rPr>
              <a:t> (4)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350" y="3212976"/>
            <a:ext cx="6400800" cy="1824162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solidFill>
                  <a:srgbClr val="C00000"/>
                </a:solidFill>
              </a:rPr>
              <a:t>Základní škola a Mateřská škola Valašské Meziříčí, </a:t>
            </a:r>
            <a:r>
              <a:rPr lang="cs-CZ" dirty="0" err="1">
                <a:solidFill>
                  <a:srgbClr val="C00000"/>
                </a:solidFill>
              </a:rPr>
              <a:t>Poličná</a:t>
            </a:r>
            <a:r>
              <a:rPr lang="cs-CZ" dirty="0">
                <a:solidFill>
                  <a:srgbClr val="C00000"/>
                </a:solidFill>
              </a:rPr>
              <a:t> 276, okres Vsetín, příspěvková organizace</a:t>
            </a:r>
          </a:p>
          <a:p>
            <a:pPr>
              <a:defRPr/>
            </a:pPr>
            <a:r>
              <a:rPr lang="cs-CZ" dirty="0">
                <a:solidFill>
                  <a:srgbClr val="C00000"/>
                </a:solidFill>
              </a:rPr>
              <a:t> projekt č</a:t>
            </a:r>
            <a:r>
              <a:rPr lang="cs-CZ" dirty="0" smtClean="0">
                <a:solidFill>
                  <a:srgbClr val="C00000"/>
                </a:solidFill>
              </a:rPr>
              <a:t>. </a:t>
            </a:r>
            <a:r>
              <a:rPr lang="en-GB" dirty="0" smtClean="0">
                <a:solidFill>
                  <a:srgbClr val="C00000"/>
                </a:solidFill>
              </a:rPr>
              <a:t>CZ.1.07/1.4.00/21.1504</a:t>
            </a:r>
            <a:endParaRPr lang="cs-CZ" dirty="0">
              <a:solidFill>
                <a:srgbClr val="C00000"/>
              </a:solidFill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dirty="0">
                <a:solidFill>
                  <a:srgbClr val="C00000"/>
                </a:solidFill>
              </a:rPr>
              <a:t>Č. </a:t>
            </a:r>
            <a:r>
              <a:rPr lang="cs-CZ" dirty="0" err="1">
                <a:solidFill>
                  <a:srgbClr val="C00000"/>
                </a:solidFill>
              </a:rPr>
              <a:t>DUMu</a:t>
            </a:r>
            <a:r>
              <a:rPr lang="cs-CZ" dirty="0">
                <a:solidFill>
                  <a:srgbClr val="C00000"/>
                </a:solidFill>
              </a:rPr>
              <a:t>: </a:t>
            </a:r>
            <a:r>
              <a:rPr lang="cs-CZ" dirty="0" smtClean="0">
                <a:solidFill>
                  <a:srgbClr val="C00000"/>
                </a:solidFill>
              </a:rPr>
              <a:t>VY_32_INOVACE_29</a:t>
            </a:r>
            <a:endParaRPr lang="cs-CZ" dirty="0">
              <a:solidFill>
                <a:srgbClr val="C00000"/>
              </a:solidFill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dirty="0" err="1">
                <a:solidFill>
                  <a:srgbClr val="C00000"/>
                </a:solidFill>
              </a:rPr>
              <a:t>Tématický</a:t>
            </a:r>
            <a:r>
              <a:rPr lang="cs-CZ" dirty="0">
                <a:solidFill>
                  <a:srgbClr val="C00000"/>
                </a:solidFill>
              </a:rPr>
              <a:t> celek: </a:t>
            </a:r>
            <a:r>
              <a:rPr lang="cs-CZ" dirty="0" smtClean="0">
                <a:solidFill>
                  <a:srgbClr val="C00000"/>
                </a:solidFill>
              </a:rPr>
              <a:t>Čtenářská gramotnost</a:t>
            </a:r>
            <a:endParaRPr lang="cs-CZ" dirty="0">
              <a:solidFill>
                <a:srgbClr val="C00000"/>
              </a:solidFill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dirty="0">
                <a:solidFill>
                  <a:srgbClr val="C00000"/>
                </a:solidFill>
              </a:rPr>
              <a:t>Autor: </a:t>
            </a:r>
            <a:r>
              <a:rPr lang="cs-CZ" dirty="0" smtClean="0">
                <a:solidFill>
                  <a:srgbClr val="C00000"/>
                </a:solidFill>
              </a:rPr>
              <a:t>Božena Fajtová</a:t>
            </a:r>
            <a:endParaRPr lang="cs-CZ" dirty="0">
              <a:solidFill>
                <a:srgbClr val="C0000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048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3" name="TextovéPole 5"/>
          <p:cNvSpPr txBox="1">
            <a:spLocks noChangeArrowheads="1"/>
          </p:cNvSpPr>
          <p:nvPr/>
        </p:nvSpPr>
        <p:spPr bwMode="auto">
          <a:xfrm>
            <a:off x="971550" y="5300663"/>
            <a:ext cx="705643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dirty="0"/>
              <a:t>Anotace: </a:t>
            </a:r>
            <a:r>
              <a:rPr lang="cs-CZ" dirty="0" smtClean="0"/>
              <a:t>Materiál je určen k práci s interaktivní tabulí, obsahuje přehled autorů moderní české pohádky, přehled jejich díla, </a:t>
            </a:r>
            <a:r>
              <a:rPr lang="cs-CZ" dirty="0" err="1" smtClean="0"/>
              <a:t>osmisměrku</a:t>
            </a:r>
            <a:r>
              <a:rPr lang="cs-CZ" dirty="0" smtClean="0"/>
              <a:t> a její řešení.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40373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683568" y="476672"/>
            <a:ext cx="7024744" cy="93610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5400" b="1" dirty="0" smtClean="0"/>
              <a:t>Ondřej Sekora</a:t>
            </a:r>
            <a:endParaRPr lang="cs-CZ" sz="5400" b="1" dirty="0"/>
          </a:p>
        </p:txBody>
      </p:sp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784529" y="1279879"/>
            <a:ext cx="7920880" cy="1152128"/>
          </a:xfrm>
        </p:spPr>
        <p:txBody>
          <a:bodyPr>
            <a:normAutofit/>
          </a:bodyPr>
          <a:lstStyle/>
          <a:p>
            <a:pPr marL="525780" indent="-457200">
              <a:buFont typeface="Wingdings" pitchFamily="2" charset="2"/>
              <a:buChar char="v"/>
            </a:pPr>
            <a:r>
              <a:rPr lang="cs-CZ" sz="3000" b="1" dirty="0" smtClean="0">
                <a:solidFill>
                  <a:srgbClr val="C00000"/>
                </a:solidFill>
              </a:rPr>
              <a:t>Ferda Mravenec</a:t>
            </a:r>
          </a:p>
          <a:p>
            <a:pPr marL="525780" indent="-457200">
              <a:buFont typeface="Wingdings" pitchFamily="2" charset="2"/>
              <a:buChar char="v"/>
            </a:pPr>
            <a:r>
              <a:rPr lang="cs-CZ" sz="3000" b="1" dirty="0" smtClean="0">
                <a:solidFill>
                  <a:srgbClr val="C00000"/>
                </a:solidFill>
              </a:rPr>
              <a:t>Trampoty brouka Pytlíka</a:t>
            </a:r>
          </a:p>
          <a:p>
            <a:pPr marL="68580" indent="0">
              <a:buNone/>
            </a:pPr>
            <a:endParaRPr lang="cs-CZ" sz="30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683568" y="2564904"/>
            <a:ext cx="7024744" cy="858624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5400" b="1" dirty="0"/>
              <a:t>J</a:t>
            </a:r>
            <a:r>
              <a:rPr lang="cs-CZ" sz="5400" b="1" dirty="0" smtClean="0"/>
              <a:t>an Karafiát</a:t>
            </a:r>
            <a:endParaRPr lang="cs-CZ" sz="5400" b="1" dirty="0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798384" y="3377416"/>
            <a:ext cx="7424673" cy="627648"/>
          </a:xfrm>
          <a:prstGeom prst="rect">
            <a:avLst/>
          </a:prstGeom>
        </p:spPr>
        <p:txBody>
          <a:bodyPr lIns="45720" rIns="45720" anchor="t">
            <a:normAutofit/>
          </a:bodyPr>
          <a:lstStyle>
            <a:def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defPPr>
            <a:lvl1pPr marL="457200" indent="-274320" algn="l" eaLnBrk="1" hangingPunct="1">
              <a:buClr>
                <a:schemeClr val="accent1"/>
              </a:buClr>
              <a:buSzPct val="80000"/>
              <a:buFont typeface="Wingdings 2" pitchFamily="18" charset="2"/>
              <a:buChar char=""/>
              <a:defRPr sz="28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758952" indent="-228600" algn="l" eaLnBrk="1" hangingPunct="1">
              <a:buClr>
                <a:schemeClr val="accent2"/>
              </a:buClr>
              <a:buFont typeface="Wingdings 2" pitchFamily="18" charset="2"/>
              <a:buChar char=""/>
              <a:defRPr sz="2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1033272" indent="-228600" algn="l" eaLnBrk="1" hangingPunct="1">
              <a:buClr>
                <a:schemeClr val="accent3"/>
              </a:buClr>
              <a:buFont typeface="Wingdings 2" pitchFamily="18" charset="2"/>
              <a:buChar char=""/>
              <a:defRPr sz="20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298448" indent="-228600" algn="l" eaLnBrk="1" hangingPunct="1">
              <a:buClr>
                <a:schemeClr val="accent4"/>
              </a:buClr>
              <a:buFont typeface="Wingdings 2" pitchFamily="18" charset="2"/>
              <a:buChar char=""/>
              <a:defRPr sz="18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554480" indent="-228600" algn="l" eaLnBrk="1" hangingPunct="1">
              <a:buClr>
                <a:schemeClr val="accent5"/>
              </a:buClr>
              <a:buFont typeface="Wingdings 2" pitchFamily="18" charset="2"/>
              <a:buChar char=""/>
              <a:defRPr sz="18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810512" indent="-228600" algn="l" eaLnBrk="1" hangingPunct="1">
              <a:buClr>
                <a:schemeClr val="accent6"/>
              </a:buClr>
              <a:buFont typeface="Wingdings 2" pitchFamily="18" charset="2"/>
              <a:buChar char=""/>
              <a:defRPr lang="en-US" sz="1600" baseline="0" smtClean="0">
                <a:latin typeface="+mn-lt"/>
              </a:defRPr>
            </a:lvl6pPr>
            <a:lvl7pPr marL="2075688" indent="-228600" algn="l" eaLnBrk="1" hangingPunct="1">
              <a:buClr>
                <a:schemeClr val="tx2"/>
              </a:buClr>
              <a:buFont typeface="Wingdings 2" pitchFamily="18" charset="2"/>
              <a:buChar char=""/>
              <a:defRPr lang="en-US" sz="1600" baseline="0" smtClean="0">
                <a:latin typeface="+mn-lt"/>
              </a:defRPr>
            </a:lvl7pPr>
            <a:lvl8pPr marL="2340864" indent="-228600" algn="l" eaLnBrk="1" hangingPunct="1">
              <a:buClr>
                <a:schemeClr val="accent2"/>
              </a:buClr>
              <a:buFont typeface="Wingdings 2" pitchFamily="18" charset="2"/>
              <a:buChar char=""/>
              <a:defRPr sz="1600" baseline="0">
                <a:latin typeface="+mn-lt"/>
              </a:defRPr>
            </a:lvl8pPr>
            <a:lvl9pPr marL="2596896" indent="-228600" algn="l" eaLnBrk="1" hangingPunct="1">
              <a:buClr>
                <a:schemeClr val="accent1"/>
              </a:buClr>
              <a:buFont typeface="Wingdings 2" pitchFamily="18" charset="2"/>
              <a:buChar char=""/>
              <a:defRPr sz="1400" baseline="0">
                <a:latin typeface="+mn-lt"/>
              </a:defRPr>
            </a:lvl9pPr>
          </a:lstStyle>
          <a:p>
            <a:pPr marL="525780" indent="-457200">
              <a:buFont typeface="Wingdings" pitchFamily="2" charset="2"/>
              <a:buChar char="v"/>
            </a:pPr>
            <a:r>
              <a:rPr lang="cs-CZ" sz="3000" b="1" dirty="0" smtClean="0">
                <a:solidFill>
                  <a:srgbClr val="C00000"/>
                </a:solidFill>
              </a:rPr>
              <a:t>Broučci</a:t>
            </a:r>
          </a:p>
        </p:txBody>
      </p:sp>
      <p:sp>
        <p:nvSpPr>
          <p:cNvPr id="12" name="Nadpis 1"/>
          <p:cNvSpPr txBox="1">
            <a:spLocks/>
          </p:cNvSpPr>
          <p:nvPr/>
        </p:nvSpPr>
        <p:spPr>
          <a:xfrm>
            <a:off x="798384" y="4005064"/>
            <a:ext cx="7024744" cy="864096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5400" b="1" dirty="0" smtClean="0"/>
              <a:t>Josef Čapek</a:t>
            </a:r>
            <a:endParaRPr lang="cs-CZ" sz="5400" b="1" dirty="0"/>
          </a:p>
        </p:txBody>
      </p:sp>
      <p:sp>
        <p:nvSpPr>
          <p:cNvPr id="13" name="Zástupný symbol pro obsah 2"/>
          <p:cNvSpPr txBox="1">
            <a:spLocks/>
          </p:cNvSpPr>
          <p:nvPr/>
        </p:nvSpPr>
        <p:spPr>
          <a:xfrm>
            <a:off x="798384" y="4893776"/>
            <a:ext cx="7424673" cy="627648"/>
          </a:xfrm>
          <a:prstGeom prst="rect">
            <a:avLst/>
          </a:prstGeom>
        </p:spPr>
        <p:txBody>
          <a:bodyPr lIns="45720" rIns="45720" anchor="t">
            <a:normAutofit/>
          </a:bodyPr>
          <a:lstStyle>
            <a:def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defPPr>
            <a:lvl1pPr marL="457200" indent="-274320" algn="l" eaLnBrk="1" hangingPunct="1">
              <a:buClr>
                <a:schemeClr val="accent1"/>
              </a:buClr>
              <a:buSzPct val="80000"/>
              <a:buFont typeface="Wingdings 2" pitchFamily="18" charset="2"/>
              <a:buChar char=""/>
              <a:defRPr sz="28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758952" indent="-228600" algn="l" eaLnBrk="1" hangingPunct="1">
              <a:buClr>
                <a:schemeClr val="accent2"/>
              </a:buClr>
              <a:buFont typeface="Wingdings 2" pitchFamily="18" charset="2"/>
              <a:buChar char=""/>
              <a:defRPr sz="2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1033272" indent="-228600" algn="l" eaLnBrk="1" hangingPunct="1">
              <a:buClr>
                <a:schemeClr val="accent3"/>
              </a:buClr>
              <a:buFont typeface="Wingdings 2" pitchFamily="18" charset="2"/>
              <a:buChar char=""/>
              <a:defRPr sz="20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298448" indent="-228600" algn="l" eaLnBrk="1" hangingPunct="1">
              <a:buClr>
                <a:schemeClr val="accent4"/>
              </a:buClr>
              <a:buFont typeface="Wingdings 2" pitchFamily="18" charset="2"/>
              <a:buChar char=""/>
              <a:defRPr sz="18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554480" indent="-228600" algn="l" eaLnBrk="1" hangingPunct="1">
              <a:buClr>
                <a:schemeClr val="accent5"/>
              </a:buClr>
              <a:buFont typeface="Wingdings 2" pitchFamily="18" charset="2"/>
              <a:buChar char=""/>
              <a:defRPr sz="18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810512" indent="-228600" algn="l" eaLnBrk="1" hangingPunct="1">
              <a:buClr>
                <a:schemeClr val="accent6"/>
              </a:buClr>
              <a:buFont typeface="Wingdings 2" pitchFamily="18" charset="2"/>
              <a:buChar char=""/>
              <a:defRPr lang="en-US" sz="1600" baseline="0" smtClean="0">
                <a:latin typeface="+mn-lt"/>
              </a:defRPr>
            </a:lvl6pPr>
            <a:lvl7pPr marL="2075688" indent="-228600" algn="l" eaLnBrk="1" hangingPunct="1">
              <a:buClr>
                <a:schemeClr val="tx2"/>
              </a:buClr>
              <a:buFont typeface="Wingdings 2" pitchFamily="18" charset="2"/>
              <a:buChar char=""/>
              <a:defRPr lang="en-US" sz="1600" baseline="0" smtClean="0">
                <a:latin typeface="+mn-lt"/>
              </a:defRPr>
            </a:lvl7pPr>
            <a:lvl8pPr marL="2340864" indent="-228600" algn="l" eaLnBrk="1" hangingPunct="1">
              <a:buClr>
                <a:schemeClr val="accent2"/>
              </a:buClr>
              <a:buFont typeface="Wingdings 2" pitchFamily="18" charset="2"/>
              <a:buChar char=""/>
              <a:defRPr sz="1600" baseline="0">
                <a:latin typeface="+mn-lt"/>
              </a:defRPr>
            </a:lvl8pPr>
            <a:lvl9pPr marL="2596896" indent="-228600" algn="l" eaLnBrk="1" hangingPunct="1">
              <a:buClr>
                <a:schemeClr val="accent1"/>
              </a:buClr>
              <a:buFont typeface="Wingdings 2" pitchFamily="18" charset="2"/>
              <a:buChar char=""/>
              <a:defRPr sz="1400" baseline="0">
                <a:latin typeface="+mn-lt"/>
              </a:defRPr>
            </a:lvl9pPr>
          </a:lstStyle>
          <a:p>
            <a:pPr marL="525780" indent="-457200">
              <a:buFont typeface="Wingdings" pitchFamily="2" charset="2"/>
              <a:buChar char="v"/>
            </a:pPr>
            <a:r>
              <a:rPr lang="cs-CZ" sz="3000" b="1" dirty="0" smtClean="0">
                <a:solidFill>
                  <a:srgbClr val="C00000"/>
                </a:solidFill>
              </a:rPr>
              <a:t>Povídání o pejskovi a kočičce</a:t>
            </a:r>
          </a:p>
        </p:txBody>
      </p:sp>
    </p:spTree>
    <p:extLst>
      <p:ext uri="{BB962C8B-B14F-4D97-AF65-F5344CB8AC3E}">
        <p14:creationId xmlns:p14="http://schemas.microsoft.com/office/powerpoint/2010/main" val="15115402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uiExpand="1" build="p"/>
      <p:bldP spid="8" grpId="0"/>
      <p:bldP spid="9" grpId="0" build="p"/>
      <p:bldP spid="12" grpId="0"/>
      <p:bldP spid="1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683568" y="476672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5400" b="1" dirty="0" smtClean="0"/>
              <a:t>Karel Čapek</a:t>
            </a:r>
            <a:endParaRPr lang="cs-CZ" sz="5400" b="1" dirty="0"/>
          </a:p>
        </p:txBody>
      </p:sp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683568" y="2564904"/>
            <a:ext cx="7704856" cy="3816424"/>
          </a:xfrm>
        </p:spPr>
        <p:txBody>
          <a:bodyPr>
            <a:normAutofit/>
          </a:bodyPr>
          <a:lstStyle/>
          <a:p>
            <a:pPr marL="525780" indent="-457200">
              <a:spcBef>
                <a:spcPts val="1200"/>
              </a:spcBef>
              <a:buFont typeface="Wingdings" pitchFamily="2" charset="2"/>
              <a:buChar char="v"/>
            </a:pPr>
            <a:r>
              <a:rPr lang="cs-CZ" sz="3000" b="1" dirty="0" smtClean="0">
                <a:solidFill>
                  <a:srgbClr val="C00000"/>
                </a:solidFill>
              </a:rPr>
              <a:t>Pohádka vodnická</a:t>
            </a:r>
          </a:p>
          <a:p>
            <a:pPr marL="525780" indent="-457200">
              <a:spcBef>
                <a:spcPts val="1200"/>
              </a:spcBef>
              <a:buFont typeface="Wingdings" pitchFamily="2" charset="2"/>
              <a:buChar char="v"/>
            </a:pPr>
            <a:r>
              <a:rPr lang="cs-CZ" sz="3000" b="1" dirty="0" smtClean="0">
                <a:solidFill>
                  <a:srgbClr val="C00000"/>
                </a:solidFill>
              </a:rPr>
              <a:t>Pohádka pošťácká</a:t>
            </a:r>
          </a:p>
          <a:p>
            <a:pPr marL="525780" indent="-457200">
              <a:spcBef>
                <a:spcPts val="1200"/>
              </a:spcBef>
              <a:buFont typeface="Wingdings" pitchFamily="2" charset="2"/>
              <a:buChar char="v"/>
            </a:pPr>
            <a:r>
              <a:rPr lang="cs-CZ" sz="3000" b="1" dirty="0" smtClean="0">
                <a:solidFill>
                  <a:srgbClr val="C00000"/>
                </a:solidFill>
              </a:rPr>
              <a:t>Velká policejní pohádka</a:t>
            </a:r>
          </a:p>
          <a:p>
            <a:pPr marL="525780" indent="-457200">
              <a:spcBef>
                <a:spcPts val="1200"/>
              </a:spcBef>
              <a:buFont typeface="Wingdings" pitchFamily="2" charset="2"/>
              <a:buChar char="v"/>
            </a:pPr>
            <a:r>
              <a:rPr lang="cs-CZ" sz="3000" b="1" dirty="0" smtClean="0">
                <a:solidFill>
                  <a:srgbClr val="C00000"/>
                </a:solidFill>
              </a:rPr>
              <a:t>Velká doktorská pohádka</a:t>
            </a:r>
          </a:p>
          <a:p>
            <a:pPr marL="525780" indent="-457200">
              <a:spcBef>
                <a:spcPts val="1200"/>
              </a:spcBef>
              <a:buFont typeface="Wingdings" pitchFamily="2" charset="2"/>
              <a:buChar char="v"/>
            </a:pPr>
            <a:r>
              <a:rPr lang="cs-CZ" sz="3000" b="1" dirty="0" smtClean="0">
                <a:solidFill>
                  <a:srgbClr val="C00000"/>
                </a:solidFill>
              </a:rPr>
              <a:t>Pohádka loupežnická</a:t>
            </a:r>
          </a:p>
          <a:p>
            <a:pPr marL="525780" indent="-457200">
              <a:spcBef>
                <a:spcPts val="1200"/>
              </a:spcBef>
              <a:buFont typeface="Wingdings" pitchFamily="2" charset="2"/>
              <a:buChar char="v"/>
            </a:pPr>
            <a:r>
              <a:rPr lang="cs-CZ" sz="3000" b="1" dirty="0" smtClean="0">
                <a:solidFill>
                  <a:srgbClr val="C00000"/>
                </a:solidFill>
              </a:rPr>
              <a:t>Pohádka psí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83568" y="1619672"/>
            <a:ext cx="7024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Kniha </a:t>
            </a:r>
            <a:r>
              <a:rPr lang="cs-CZ" sz="3200" b="1" dirty="0" smtClean="0"/>
              <a:t>Devatero pohádek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658448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uiExpand="1" build="p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683568" y="360512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5400" b="1" dirty="0" smtClean="0"/>
              <a:t>Jan Werich</a:t>
            </a:r>
            <a:endParaRPr lang="cs-CZ" sz="5400" b="1" dirty="0"/>
          </a:p>
        </p:txBody>
      </p:sp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683568" y="1340768"/>
            <a:ext cx="7632848" cy="4905672"/>
          </a:xfrm>
        </p:spPr>
        <p:txBody>
          <a:bodyPr>
            <a:normAutofit/>
          </a:bodyPr>
          <a:lstStyle/>
          <a:p>
            <a:pPr marL="68580" indent="0">
              <a:buNone/>
            </a:pPr>
            <a:endParaRPr lang="cs-CZ" sz="1500" dirty="0" smtClean="0">
              <a:solidFill>
                <a:srgbClr val="424242"/>
              </a:solidFill>
            </a:endParaRPr>
          </a:p>
          <a:p>
            <a:pPr marL="525780" indent="-457200">
              <a:spcBef>
                <a:spcPts val="1200"/>
              </a:spcBef>
              <a:buFont typeface="Wingdings" pitchFamily="2" charset="2"/>
              <a:buChar char="v"/>
            </a:pPr>
            <a:r>
              <a:rPr lang="cs-CZ" sz="3000" b="1" dirty="0" smtClean="0">
                <a:solidFill>
                  <a:srgbClr val="C00000"/>
                </a:solidFill>
              </a:rPr>
              <a:t>Tři veteráni</a:t>
            </a:r>
          </a:p>
          <a:p>
            <a:pPr marL="525780" indent="-457200">
              <a:spcBef>
                <a:spcPts val="1200"/>
              </a:spcBef>
              <a:buFont typeface="Wingdings" pitchFamily="2" charset="2"/>
              <a:buChar char="v"/>
            </a:pPr>
            <a:r>
              <a:rPr lang="cs-CZ" sz="3000" b="1" dirty="0" smtClean="0">
                <a:solidFill>
                  <a:srgbClr val="C00000"/>
                </a:solidFill>
              </a:rPr>
              <a:t>O lakomé Barce</a:t>
            </a:r>
          </a:p>
          <a:p>
            <a:pPr marL="525780" indent="-457200">
              <a:spcBef>
                <a:spcPts val="1200"/>
              </a:spcBef>
              <a:buFont typeface="Wingdings" pitchFamily="2" charset="2"/>
              <a:buChar char="v"/>
            </a:pPr>
            <a:r>
              <a:rPr lang="cs-CZ" sz="3000" b="1" dirty="0" smtClean="0">
                <a:solidFill>
                  <a:srgbClr val="C00000"/>
                </a:solidFill>
              </a:rPr>
              <a:t>Princezna Koloběžka První</a:t>
            </a:r>
          </a:p>
          <a:p>
            <a:pPr marL="525780" indent="-457200">
              <a:spcBef>
                <a:spcPts val="1200"/>
              </a:spcBef>
              <a:buFont typeface="Wingdings" pitchFamily="2" charset="2"/>
              <a:buChar char="v"/>
            </a:pPr>
            <a:r>
              <a:rPr lang="cs-CZ" sz="3000" b="1" dirty="0" err="1" smtClean="0">
                <a:solidFill>
                  <a:srgbClr val="C00000"/>
                </a:solidFill>
              </a:rPr>
              <a:t>Fimfárum</a:t>
            </a:r>
            <a:endParaRPr lang="cs-CZ" sz="3000" b="1" dirty="0" smtClean="0">
              <a:solidFill>
                <a:srgbClr val="C00000"/>
              </a:solidFill>
            </a:endParaRPr>
          </a:p>
          <a:p>
            <a:pPr marL="525780" indent="-457200">
              <a:spcBef>
                <a:spcPts val="1200"/>
              </a:spcBef>
              <a:buFont typeface="Wingdings" pitchFamily="2" charset="2"/>
              <a:buChar char="v"/>
            </a:pPr>
            <a:r>
              <a:rPr lang="cs-CZ" sz="3000" b="1" dirty="0" smtClean="0">
                <a:solidFill>
                  <a:srgbClr val="C00000"/>
                </a:solidFill>
              </a:rPr>
              <a:t>Až opadá listí z dubu</a:t>
            </a:r>
          </a:p>
          <a:p>
            <a:pPr marL="525780" indent="-457200">
              <a:spcBef>
                <a:spcPts val="1200"/>
              </a:spcBef>
              <a:buFont typeface="Wingdings" pitchFamily="2" charset="2"/>
              <a:buChar char="v"/>
            </a:pPr>
            <a:r>
              <a:rPr lang="cs-CZ" sz="3000" b="1" dirty="0" smtClean="0">
                <a:solidFill>
                  <a:srgbClr val="C00000"/>
                </a:solidFill>
              </a:rPr>
              <a:t>O třech hrbáčích z Damašku</a:t>
            </a:r>
            <a:endParaRPr lang="cs-CZ" sz="3000" dirty="0" smtClean="0">
              <a:solidFill>
                <a:srgbClr val="C00000"/>
              </a:solidFill>
            </a:endParaRPr>
          </a:p>
          <a:p>
            <a:pPr marL="68580" indent="0">
              <a:buNone/>
            </a:pPr>
            <a:endParaRPr lang="cs-CZ" sz="3000" dirty="0">
              <a:solidFill>
                <a:srgbClr val="4242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2959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683568" y="476672"/>
            <a:ext cx="7024744" cy="93610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5400" b="1" dirty="0" smtClean="0"/>
              <a:t>Miloš Macourek</a:t>
            </a:r>
            <a:endParaRPr lang="cs-CZ" sz="5400" b="1" dirty="0"/>
          </a:p>
        </p:txBody>
      </p:sp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784529" y="1279879"/>
            <a:ext cx="7920880" cy="1152128"/>
          </a:xfrm>
        </p:spPr>
        <p:txBody>
          <a:bodyPr>
            <a:normAutofit/>
          </a:bodyPr>
          <a:lstStyle/>
          <a:p>
            <a:pPr marL="525780" indent="-457200">
              <a:buFont typeface="Wingdings" pitchFamily="2" charset="2"/>
              <a:buChar char="v"/>
            </a:pPr>
            <a:r>
              <a:rPr lang="cs-CZ" sz="3000" b="1" dirty="0" smtClean="0">
                <a:solidFill>
                  <a:srgbClr val="C00000"/>
                </a:solidFill>
              </a:rPr>
              <a:t>Mach a Šebestová</a:t>
            </a:r>
          </a:p>
          <a:p>
            <a:pPr marL="525780" indent="-457200">
              <a:buFont typeface="Wingdings" pitchFamily="2" charset="2"/>
              <a:buChar char="v"/>
            </a:pPr>
            <a:r>
              <a:rPr lang="cs-CZ" sz="3000" b="1" dirty="0" smtClean="0">
                <a:solidFill>
                  <a:srgbClr val="C00000"/>
                </a:solidFill>
              </a:rPr>
              <a:t>Žofka ředitelkou ZOO</a:t>
            </a:r>
          </a:p>
          <a:p>
            <a:pPr marL="68580" indent="0">
              <a:buNone/>
            </a:pPr>
            <a:endParaRPr lang="cs-CZ" sz="30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683568" y="2564904"/>
            <a:ext cx="7024744" cy="858624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5400" b="1" dirty="0" smtClean="0"/>
              <a:t>Václav Čtvrtek</a:t>
            </a:r>
            <a:endParaRPr lang="cs-CZ" sz="5400" b="1" dirty="0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798384" y="3377416"/>
            <a:ext cx="7424673" cy="3219936"/>
          </a:xfrm>
          <a:prstGeom prst="rect">
            <a:avLst/>
          </a:prstGeom>
        </p:spPr>
        <p:txBody>
          <a:bodyPr lIns="45720" rIns="45720" anchor="t">
            <a:normAutofit lnSpcReduction="10000"/>
          </a:bodyPr>
          <a:lstStyle>
            <a:def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defPPr>
            <a:lvl1pPr marL="457200" indent="-274320" algn="l" eaLnBrk="1" hangingPunct="1">
              <a:buClr>
                <a:schemeClr val="accent1"/>
              </a:buClr>
              <a:buSzPct val="80000"/>
              <a:buFont typeface="Wingdings 2" pitchFamily="18" charset="2"/>
              <a:buChar char=""/>
              <a:defRPr sz="28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758952" indent="-228600" algn="l" eaLnBrk="1" hangingPunct="1">
              <a:buClr>
                <a:schemeClr val="accent2"/>
              </a:buClr>
              <a:buFont typeface="Wingdings 2" pitchFamily="18" charset="2"/>
              <a:buChar char=""/>
              <a:defRPr sz="2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1033272" indent="-228600" algn="l" eaLnBrk="1" hangingPunct="1">
              <a:buClr>
                <a:schemeClr val="accent3"/>
              </a:buClr>
              <a:buFont typeface="Wingdings 2" pitchFamily="18" charset="2"/>
              <a:buChar char=""/>
              <a:defRPr sz="20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298448" indent="-228600" algn="l" eaLnBrk="1" hangingPunct="1">
              <a:buClr>
                <a:schemeClr val="accent4"/>
              </a:buClr>
              <a:buFont typeface="Wingdings 2" pitchFamily="18" charset="2"/>
              <a:buChar char=""/>
              <a:defRPr sz="18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554480" indent="-228600" algn="l" eaLnBrk="1" hangingPunct="1">
              <a:buClr>
                <a:schemeClr val="accent5"/>
              </a:buClr>
              <a:buFont typeface="Wingdings 2" pitchFamily="18" charset="2"/>
              <a:buChar char=""/>
              <a:defRPr sz="18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810512" indent="-228600" algn="l" eaLnBrk="1" hangingPunct="1">
              <a:buClr>
                <a:schemeClr val="accent6"/>
              </a:buClr>
              <a:buFont typeface="Wingdings 2" pitchFamily="18" charset="2"/>
              <a:buChar char=""/>
              <a:defRPr lang="en-US" sz="1600" baseline="0" smtClean="0">
                <a:latin typeface="+mn-lt"/>
              </a:defRPr>
            </a:lvl6pPr>
            <a:lvl7pPr marL="2075688" indent="-228600" algn="l" eaLnBrk="1" hangingPunct="1">
              <a:buClr>
                <a:schemeClr val="tx2"/>
              </a:buClr>
              <a:buFont typeface="Wingdings 2" pitchFamily="18" charset="2"/>
              <a:buChar char=""/>
              <a:defRPr lang="en-US" sz="1600" baseline="0" smtClean="0">
                <a:latin typeface="+mn-lt"/>
              </a:defRPr>
            </a:lvl7pPr>
            <a:lvl8pPr marL="2340864" indent="-228600" algn="l" eaLnBrk="1" hangingPunct="1">
              <a:buClr>
                <a:schemeClr val="accent2"/>
              </a:buClr>
              <a:buFont typeface="Wingdings 2" pitchFamily="18" charset="2"/>
              <a:buChar char=""/>
              <a:defRPr sz="1600" baseline="0">
                <a:latin typeface="+mn-lt"/>
              </a:defRPr>
            </a:lvl8pPr>
            <a:lvl9pPr marL="2596896" indent="-228600" algn="l" eaLnBrk="1" hangingPunct="1">
              <a:buClr>
                <a:schemeClr val="accent1"/>
              </a:buClr>
              <a:buFont typeface="Wingdings 2" pitchFamily="18" charset="2"/>
              <a:buChar char=""/>
              <a:defRPr sz="1400" baseline="0">
                <a:latin typeface="+mn-lt"/>
              </a:defRPr>
            </a:lvl9pPr>
          </a:lstStyle>
          <a:p>
            <a:pPr marL="525780" indent="-457200">
              <a:buFont typeface="Wingdings" pitchFamily="2" charset="2"/>
              <a:buChar char="v"/>
            </a:pPr>
            <a:r>
              <a:rPr lang="cs-CZ" sz="3000" b="1" dirty="0" smtClean="0">
                <a:solidFill>
                  <a:srgbClr val="C00000"/>
                </a:solidFill>
              </a:rPr>
              <a:t>Rumcajs</a:t>
            </a:r>
          </a:p>
          <a:p>
            <a:pPr marL="525780" indent="-457200">
              <a:buFont typeface="Wingdings" pitchFamily="2" charset="2"/>
              <a:buChar char="v"/>
            </a:pPr>
            <a:r>
              <a:rPr lang="cs-CZ" sz="3000" b="1" dirty="0" smtClean="0">
                <a:solidFill>
                  <a:srgbClr val="C00000"/>
                </a:solidFill>
              </a:rPr>
              <a:t>Manka</a:t>
            </a:r>
          </a:p>
          <a:p>
            <a:pPr marL="525780" indent="-457200">
              <a:buFont typeface="Wingdings" pitchFamily="2" charset="2"/>
              <a:buChar char="v"/>
            </a:pPr>
            <a:r>
              <a:rPr lang="cs-CZ" sz="3000" b="1" dirty="0" smtClean="0">
                <a:solidFill>
                  <a:srgbClr val="C00000"/>
                </a:solidFill>
              </a:rPr>
              <a:t>Cipísek</a:t>
            </a:r>
          </a:p>
          <a:p>
            <a:pPr marL="525780" indent="-457200">
              <a:buFont typeface="Wingdings" pitchFamily="2" charset="2"/>
              <a:buChar char="v"/>
            </a:pPr>
            <a:r>
              <a:rPr lang="cs-CZ" sz="3000" b="1" dirty="0" smtClean="0">
                <a:solidFill>
                  <a:srgbClr val="C00000"/>
                </a:solidFill>
              </a:rPr>
              <a:t>Vodník </a:t>
            </a:r>
            <a:r>
              <a:rPr lang="cs-CZ" sz="3000" b="1" dirty="0" err="1" smtClean="0">
                <a:solidFill>
                  <a:srgbClr val="C00000"/>
                </a:solidFill>
              </a:rPr>
              <a:t>Česílko</a:t>
            </a:r>
            <a:endParaRPr lang="cs-CZ" sz="3000" b="1" dirty="0" smtClean="0">
              <a:solidFill>
                <a:srgbClr val="C00000"/>
              </a:solidFill>
            </a:endParaRPr>
          </a:p>
          <a:p>
            <a:pPr marL="525780" indent="-457200">
              <a:buFont typeface="Wingdings" pitchFamily="2" charset="2"/>
              <a:buChar char="v"/>
            </a:pPr>
            <a:r>
              <a:rPr lang="cs-CZ" sz="3000" b="1" dirty="0" smtClean="0">
                <a:solidFill>
                  <a:srgbClr val="C00000"/>
                </a:solidFill>
              </a:rPr>
              <a:t>Pohádky z mechu a kapradí</a:t>
            </a:r>
          </a:p>
          <a:p>
            <a:pPr marL="525780" indent="-457200">
              <a:buFont typeface="Wingdings" pitchFamily="2" charset="2"/>
              <a:buChar char="v"/>
            </a:pPr>
            <a:r>
              <a:rPr lang="cs-CZ" sz="3000" b="1" dirty="0" smtClean="0">
                <a:solidFill>
                  <a:srgbClr val="C00000"/>
                </a:solidFill>
              </a:rPr>
              <a:t>O makové panence a motýlu Emanuelovi</a:t>
            </a:r>
          </a:p>
          <a:p>
            <a:pPr marL="525780" indent="-457200">
              <a:buFont typeface="Wingdings" pitchFamily="2" charset="2"/>
              <a:buChar char="v"/>
            </a:pPr>
            <a:endParaRPr lang="cs-CZ" sz="3000" b="1" dirty="0" smtClean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4685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uiExpand="1" build="p"/>
      <p:bldP spid="8" grpId="0"/>
      <p:bldP spid="9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611560" y="611135"/>
            <a:ext cx="72728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cs-CZ" sz="2000" b="1" dirty="0" smtClean="0">
                <a:solidFill>
                  <a:srgbClr val="C00000"/>
                </a:solidFill>
              </a:rPr>
              <a:t>Najděte v </a:t>
            </a:r>
            <a:r>
              <a:rPr lang="cs-CZ" sz="2000" b="1" dirty="0" err="1" smtClean="0">
                <a:solidFill>
                  <a:srgbClr val="C00000"/>
                </a:solidFill>
              </a:rPr>
              <a:t>osmisměrce</a:t>
            </a:r>
            <a:r>
              <a:rPr lang="cs-CZ" sz="2000" b="1" smtClean="0">
                <a:solidFill>
                  <a:srgbClr val="C00000"/>
                </a:solidFill>
              </a:rPr>
              <a:t> </a:t>
            </a:r>
            <a:r>
              <a:rPr lang="cs-CZ" sz="2000" b="1" smtClean="0">
                <a:solidFill>
                  <a:srgbClr val="C00000"/>
                </a:solidFill>
              </a:rPr>
              <a:t>11 postav </a:t>
            </a:r>
            <a:r>
              <a:rPr lang="cs-CZ" sz="2000" b="1" dirty="0" smtClean="0">
                <a:solidFill>
                  <a:srgbClr val="C00000"/>
                </a:solidFill>
              </a:rPr>
              <a:t>z </a:t>
            </a:r>
            <a:r>
              <a:rPr lang="cs-CZ" sz="2000" b="1" dirty="0" smtClean="0">
                <a:solidFill>
                  <a:srgbClr val="C00000"/>
                </a:solidFill>
              </a:rPr>
              <a:t>V</a:t>
            </a:r>
            <a:r>
              <a:rPr lang="cs-CZ" sz="2000" b="1" dirty="0" smtClean="0">
                <a:solidFill>
                  <a:srgbClr val="C00000"/>
                </a:solidFill>
              </a:rPr>
              <a:t>ečerníčků.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484784"/>
            <a:ext cx="7488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endParaRPr lang="cs-CZ" b="1" dirty="0" smtClean="0"/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9121499"/>
              </p:ext>
            </p:extLst>
          </p:nvPr>
        </p:nvGraphicFramePr>
        <p:xfrm>
          <a:off x="1315242" y="1412776"/>
          <a:ext cx="5649420" cy="47693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64942"/>
                <a:gridCol w="564942"/>
                <a:gridCol w="564942"/>
                <a:gridCol w="564942"/>
                <a:gridCol w="564942"/>
                <a:gridCol w="564942"/>
                <a:gridCol w="564942"/>
                <a:gridCol w="564942"/>
                <a:gridCol w="564942"/>
                <a:gridCol w="564942"/>
              </a:tblGrid>
              <a:tr h="479787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 smtClean="0">
                          <a:effectLst/>
                        </a:rPr>
                        <a:t>V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E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R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 smtClean="0">
                          <a:effectLst/>
                        </a:rPr>
                        <a:t>U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 smtClean="0">
                          <a:effectLst/>
                        </a:rPr>
                        <a:t>L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D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 smtClean="0">
                          <a:effectLst/>
                        </a:rPr>
                        <a:t>O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 smtClean="0">
                          <a:effectLst/>
                        </a:rPr>
                        <a:t>P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 smtClean="0">
                          <a:effectLst/>
                        </a:rPr>
                        <a:t>I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 smtClean="0">
                          <a:effectLst/>
                        </a:rPr>
                        <a:t>P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</a:tr>
              <a:tr h="479787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A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M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Á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L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K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A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</a:t>
                      </a:r>
                      <a:endParaRPr lang="cs-CZ" sz="2000" b="1" u="none" strike="noStrik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</a:t>
                      </a:r>
                      <a:endParaRPr lang="cs-CZ" sz="2000" b="1" u="none" strike="noStrik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</a:t>
                      </a:r>
                      <a:endParaRPr lang="cs-CZ" sz="2000" b="1" u="none" strike="noStrik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A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</a:tr>
              <a:tr h="479787">
                <a:tc>
                  <a:txBody>
                    <a:bodyPr/>
                    <a:lstStyle/>
                    <a:p>
                      <a:pPr marL="0" algn="ctr" eaLnBrk="1" fontAlgn="ctr" hangingPunct="1"/>
                      <a:r>
                        <a:rPr lang="cs-CZ" sz="2000" b="1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</a:t>
                      </a:r>
                      <a:endParaRPr lang="cs-CZ" sz="2000" b="1" u="none" strike="noStrik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A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K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N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A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M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</a:t>
                      </a:r>
                      <a:endParaRPr lang="cs-CZ" sz="2000" b="1" u="none" strike="noStrik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</a:t>
                      </a:r>
                      <a:endParaRPr lang="cs-CZ" sz="2000" b="1" u="none" strike="noStrik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</a:t>
                      </a:r>
                      <a:endParaRPr lang="cs-CZ" sz="2000" b="1" u="none" strike="noStrik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K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</a:tr>
              <a:tr h="479787">
                <a:tc>
                  <a:txBody>
                    <a:bodyPr/>
                    <a:lstStyle/>
                    <a:p>
                      <a:pPr marL="0" algn="ctr" eaLnBrk="1" fontAlgn="ctr" hangingPunct="1"/>
                      <a:r>
                        <a:rPr lang="cs-CZ" sz="2000" b="1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  <a:endParaRPr lang="cs-CZ" sz="2000" b="1" u="none" strike="noStrik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N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O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eaLnBrk="1" fontAlgn="ctr" hangingPunct="1"/>
                      <a:r>
                        <a:rPr lang="cs-CZ" sz="2000" b="1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</a:t>
                      </a:r>
                      <a:endParaRPr lang="cs-CZ" sz="2000" b="1" u="none" strike="noStrik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eaLnBrk="1" fontAlgn="ctr" hangingPunct="1"/>
                      <a:r>
                        <a:rPr lang="cs-CZ" sz="2000" b="1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</a:t>
                      </a:r>
                      <a:endParaRPr lang="cs-CZ" sz="2000" b="1" u="none" strike="noStrik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I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</a:t>
                      </a:r>
                      <a:endParaRPr lang="cs-CZ" sz="2000" b="1" u="none" strike="noStrik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  <a:endParaRPr lang="cs-CZ" sz="2000" b="1" u="none" strike="noStrik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  <a:endParaRPr lang="cs-CZ" sz="2000" b="1" u="none" strike="noStrik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R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</a:tr>
              <a:tr h="479787">
                <a:tc>
                  <a:txBody>
                    <a:bodyPr/>
                    <a:lstStyle/>
                    <a:p>
                      <a:pPr marL="0" algn="ctr" eaLnBrk="1" fontAlgn="ctr" hangingPunct="1"/>
                      <a:r>
                        <a:rPr lang="cs-CZ" sz="2000" b="1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endParaRPr lang="cs-CZ" sz="2000" b="1" u="none" strike="noStrik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U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S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eaLnBrk="1" fontAlgn="ctr" hangingPunct="1"/>
                      <a:r>
                        <a:rPr lang="cs-CZ" sz="2000" b="1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endParaRPr lang="cs-CZ" sz="2000" b="1" u="none" strike="noStrik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eaLnBrk="1" fontAlgn="ctr" hangingPunct="1"/>
                      <a:r>
                        <a:rPr lang="cs-CZ" sz="2000" b="1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</a:t>
                      </a:r>
                      <a:endParaRPr lang="cs-CZ" sz="2000" b="1" u="none" strike="noStrik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Á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</a:t>
                      </a:r>
                      <a:endParaRPr lang="cs-CZ" sz="2000" b="1" u="none" strike="noStrik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Š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eaLnBrk="1" fontAlgn="ctr" hangingPunct="1"/>
                      <a:r>
                        <a:rPr lang="cs-CZ" sz="2000" b="1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</a:t>
                      </a:r>
                      <a:endParaRPr lang="cs-CZ" sz="2000" b="1" u="none" strike="noStrik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Ů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</a:tr>
              <a:tr h="479787">
                <a:tc>
                  <a:txBody>
                    <a:bodyPr/>
                    <a:lstStyle/>
                    <a:p>
                      <a:pPr marL="0" algn="ctr" eaLnBrk="1" fontAlgn="ctr" hangingPunct="1"/>
                      <a:r>
                        <a:rPr lang="cs-CZ" sz="2000" b="1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  <a:endParaRPr lang="cs-CZ" sz="2000" b="1" u="none" strike="noStrik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E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N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K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  <a:endParaRPr lang="cs-CZ" sz="2000" b="1" u="none" strike="noStrik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N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E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B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eaLnBrk="1" fontAlgn="ctr" hangingPunct="1"/>
                      <a:r>
                        <a:rPr lang="cs-CZ" sz="2000" b="1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  <a:endParaRPr lang="cs-CZ" sz="2000" b="1" u="none" strike="noStrik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M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</a:tr>
              <a:tr h="479787">
                <a:tc>
                  <a:txBody>
                    <a:bodyPr/>
                    <a:lstStyle/>
                    <a:p>
                      <a:pPr marL="0" algn="ctr" eaLnBrk="1" fontAlgn="ctr" hangingPunct="1"/>
                      <a:r>
                        <a:rPr lang="cs-CZ" sz="2000" b="1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</a:t>
                      </a:r>
                      <a:endParaRPr lang="cs-CZ" sz="2000" b="1" u="none" strike="noStrik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L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Í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</a:t>
                      </a:r>
                      <a:endParaRPr lang="cs-CZ" sz="2000" b="1" u="none" strike="noStrik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</a:t>
                      </a:r>
                      <a:endParaRPr lang="cs-CZ" sz="2000" b="1" u="none" strike="noStrik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K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</a:t>
                      </a:r>
                      <a:endParaRPr lang="cs-CZ" sz="2000" b="1" u="none" strike="noStrik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O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eaLnBrk="1" fontAlgn="ctr" hangingPunct="1"/>
                      <a:r>
                        <a:rPr lang="cs-CZ" sz="2000" b="1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  <a:endParaRPr lang="cs-CZ" sz="2000" b="1" u="none" strike="noStrik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O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</a:tr>
              <a:tr h="451257">
                <a:tc>
                  <a:txBody>
                    <a:bodyPr/>
                    <a:lstStyle/>
                    <a:p>
                      <a:pPr marL="0" algn="ctr" eaLnBrk="1" fontAlgn="ctr" hangingPunct="1"/>
                      <a:r>
                        <a:rPr lang="cs-CZ" sz="2000" b="1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endParaRPr lang="cs-CZ" sz="2000" b="1" u="none" strike="noStrik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F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Č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  <a:endParaRPr lang="cs-CZ" sz="2000" b="1" u="none" strike="noStrik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I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B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O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B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eaLnBrk="1" fontAlgn="ctr" hangingPunct="1"/>
                      <a:r>
                        <a:rPr lang="cs-CZ" sz="2000" b="1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endParaRPr lang="cs-CZ" sz="2000" b="1" u="none" strike="noStrik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CH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</a:tr>
              <a:tr h="479787">
                <a:tc>
                  <a:txBody>
                    <a:bodyPr/>
                    <a:lstStyle/>
                    <a:p>
                      <a:pPr marL="0" algn="ctr" eaLnBrk="1" fontAlgn="ctr" hangingPunct="1"/>
                      <a:r>
                        <a:rPr lang="cs-CZ" sz="2000" b="1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</a:t>
                      </a:r>
                      <a:endParaRPr lang="cs-CZ" sz="2000" b="1" u="none" strike="noStrik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  <a:endParaRPr lang="cs-CZ" sz="2000" b="1" u="none" strike="noStrik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E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M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P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U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L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E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C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O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</a:tr>
              <a:tr h="479787">
                <a:tc>
                  <a:txBody>
                    <a:bodyPr/>
                    <a:lstStyle/>
                    <a:p>
                      <a:pPr marL="0" algn="ctr" eaLnBrk="1" fontAlgn="ctr" hangingPunct="1"/>
                      <a:r>
                        <a:rPr lang="cs-CZ" sz="2000" b="1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</a:t>
                      </a:r>
                      <a:endParaRPr lang="cs-CZ" sz="2000" b="1" u="none" strike="noStrike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 smtClean="0">
                          <a:effectLst/>
                        </a:rPr>
                        <a:t>R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K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 smtClean="0">
                          <a:effectLst/>
                        </a:rPr>
                        <a:t>U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 smtClean="0">
                          <a:effectLst/>
                        </a:rPr>
                        <a:t>Z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 smtClean="0">
                          <a:effectLst/>
                        </a:rPr>
                        <a:t>E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K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 smtClean="0">
                          <a:effectLst/>
                        </a:rPr>
                        <a:t>E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V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9097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Přímá spojnice se šipkou 9"/>
          <p:cNvCxnSpPr/>
          <p:nvPr/>
        </p:nvCxnSpPr>
        <p:spPr>
          <a:xfrm>
            <a:off x="2181880" y="1623329"/>
            <a:ext cx="0" cy="302433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2699792" y="1623329"/>
            <a:ext cx="15699" cy="4347980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H="1">
            <a:off x="2181880" y="2564904"/>
            <a:ext cx="2237720" cy="0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V="1">
            <a:off x="6732240" y="2105891"/>
            <a:ext cx="0" cy="386541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V="1">
            <a:off x="3300740" y="3501008"/>
            <a:ext cx="2279372" cy="194421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4419600" y="1623329"/>
            <a:ext cx="20826" cy="2415271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 flipV="1">
            <a:off x="2181880" y="4038600"/>
            <a:ext cx="1118860" cy="97457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>
            <a:off x="3743908" y="5445224"/>
            <a:ext cx="2484276" cy="0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>
            <a:off x="5580112" y="4038600"/>
            <a:ext cx="0" cy="1932709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>
            <a:off x="4419600" y="5004954"/>
            <a:ext cx="1160512" cy="0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V="1">
            <a:off x="1510145" y="2105891"/>
            <a:ext cx="2909455" cy="1385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611560" y="611135"/>
            <a:ext cx="62646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cs-CZ" sz="2000" b="1" dirty="0" smtClean="0">
                <a:solidFill>
                  <a:srgbClr val="C00000"/>
                </a:solidFill>
              </a:rPr>
              <a:t>Řešení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484784"/>
            <a:ext cx="7488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endParaRPr lang="cs-CZ" b="1" dirty="0" smtClean="0"/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2933116"/>
              </p:ext>
            </p:extLst>
          </p:nvPr>
        </p:nvGraphicFramePr>
        <p:xfrm>
          <a:off x="1315242" y="1395965"/>
          <a:ext cx="5649420" cy="47693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64942"/>
                <a:gridCol w="564942"/>
                <a:gridCol w="564942"/>
                <a:gridCol w="564942"/>
                <a:gridCol w="564942"/>
                <a:gridCol w="564942"/>
                <a:gridCol w="564942"/>
                <a:gridCol w="564942"/>
                <a:gridCol w="564942"/>
                <a:gridCol w="564942"/>
              </a:tblGrid>
              <a:tr h="479787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 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E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R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 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 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D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 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 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 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 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</a:tr>
              <a:tr h="479787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A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M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Á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L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K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A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A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</a:tr>
              <a:tr h="479787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 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A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K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N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A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M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K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</a:tr>
              <a:tr h="479787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 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N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O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I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R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</a:tr>
              <a:tr h="479787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 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U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S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Á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Š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Ů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</a:tr>
              <a:tr h="479787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 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E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N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K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N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E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B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M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</a:tr>
              <a:tr h="479787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 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L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Í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K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O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O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</a:tr>
              <a:tr h="451257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 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F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Č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I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B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O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B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CH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</a:tr>
              <a:tr h="479787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 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E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M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P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U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L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E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C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O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</a:tr>
              <a:tr h="479787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 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 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K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 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 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 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 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K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>
                          <a:effectLst/>
                        </a:rPr>
                        <a:t> 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u="none" strike="noStrike" dirty="0">
                          <a:effectLst/>
                        </a:rPr>
                        <a:t>V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4518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Carnival">
      <a:dk1>
        <a:sysClr val="windowText" lastClr="000000"/>
      </a:dk1>
      <a:lt1>
        <a:sysClr val="window" lastClr="FFFFFF"/>
      </a:lt1>
      <a:dk2>
        <a:srgbClr val="2A2D6C"/>
      </a:dk2>
      <a:lt2>
        <a:srgbClr val="FCED90"/>
      </a:lt2>
      <a:accent1>
        <a:srgbClr val="E0B602"/>
      </a:accent1>
      <a:accent2>
        <a:srgbClr val="C77D00"/>
      </a:accent2>
      <a:accent3>
        <a:srgbClr val="C43D1F"/>
      </a:accent3>
      <a:accent4>
        <a:srgbClr val="B42469"/>
      </a:accent4>
      <a:accent5>
        <a:srgbClr val="7B309B"/>
      </a:accent5>
      <a:accent6>
        <a:srgbClr val="4560AD"/>
      </a:accent6>
      <a:hlink>
        <a:srgbClr val="118FBF"/>
      </a:hlink>
      <a:folHlink>
        <a:srgbClr val="0CA15F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Karnevalový motiv</Template>
  <TotalTime>426</TotalTime>
  <Words>313</Words>
  <Application>Microsoft Office PowerPoint</Application>
  <PresentationFormat>Předvádění na obrazovce (4:3)</PresentationFormat>
  <Paragraphs>218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Carnival</vt:lpstr>
      <vt:lpstr>Pohádky (4)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VY_32_INOVACE_29 ČJ  Pohádky 4</dc:title>
  <dc:creator>Božena Fajtová</dc:creator>
  <cp:lastModifiedBy>12RM</cp:lastModifiedBy>
  <cp:revision>73</cp:revision>
  <dcterms:created xsi:type="dcterms:W3CDTF">2011-06-29T14:08:27Z</dcterms:created>
  <dcterms:modified xsi:type="dcterms:W3CDTF">2011-09-11T18:24:01Z</dcterms:modified>
</cp:coreProperties>
</file>