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sldIdLst>
    <p:sldId id="260" r:id="rId2"/>
    <p:sldId id="264" r:id="rId3"/>
    <p:sldId id="271" r:id="rId4"/>
    <p:sldId id="258" r:id="rId5"/>
    <p:sldId id="267" r:id="rId6"/>
    <p:sldId id="268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88840"/>
            <a:ext cx="7772400" cy="1008831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Biblické příběhy (1)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1"/>
                </a:solidFill>
              </a:rPr>
              <a:t>Poličná</a:t>
            </a:r>
            <a:r>
              <a:rPr lang="cs-CZ" dirty="0">
                <a:solidFill>
                  <a:schemeClr val="bg1"/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1"/>
                </a:solidFill>
              </a:rPr>
              <a:t> projekt č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en-GB" dirty="0" smtClean="0">
                <a:solidFill>
                  <a:schemeClr val="bg1"/>
                </a:solidFill>
              </a:rPr>
              <a:t>CZ.1.07/1.4.00/21.1504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Č. </a:t>
            </a:r>
            <a:r>
              <a:rPr lang="cs-CZ" dirty="0" err="1">
                <a:solidFill>
                  <a:schemeClr val="bg1"/>
                </a:solidFill>
              </a:rPr>
              <a:t>DUMu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VY_32_INOVACE_ 31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1"/>
                </a:solidFill>
              </a:rPr>
              <a:t>Tématický</a:t>
            </a:r>
            <a:r>
              <a:rPr lang="cs-CZ" dirty="0">
                <a:solidFill>
                  <a:schemeClr val="bg1"/>
                </a:solidFill>
              </a:rPr>
              <a:t> celek: </a:t>
            </a:r>
            <a:r>
              <a:rPr lang="cs-CZ" dirty="0" smtClean="0">
                <a:solidFill>
                  <a:schemeClr val="bg1"/>
                </a:solidFill>
              </a:rPr>
              <a:t>Čtenářská gramotnost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Autor: </a:t>
            </a:r>
            <a:r>
              <a:rPr lang="cs-CZ" dirty="0" smtClean="0">
                <a:solidFill>
                  <a:schemeClr val="bg1"/>
                </a:solidFill>
              </a:rPr>
              <a:t>Božena Fajtová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94323" y="5589240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solidFill>
                  <a:schemeClr val="accent1"/>
                </a:solidFill>
              </a:rPr>
              <a:t>Anotace: </a:t>
            </a:r>
            <a:r>
              <a:rPr lang="cs-CZ" dirty="0" smtClean="0">
                <a:solidFill>
                  <a:schemeClr val="accent1"/>
                </a:solidFill>
              </a:rPr>
              <a:t>Materiál je určen k práci s interaktivní tabulí, podává základní informaci o bibli, základní členění Starého zákona, obsah některých starozákonních příběhů, biblická rčení.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331640" y="764704"/>
            <a:ext cx="648072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8000" b="1" dirty="0" smtClean="0"/>
              <a:t>Bible</a:t>
            </a:r>
            <a:endParaRPr lang="cs-CZ" sz="8000" b="1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83568" y="2204864"/>
            <a:ext cx="8064896" cy="4248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Soubor knih vytvořený mnoha autory.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Nejčtenější a nejpřekládanější kniha světa.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Posvátná kniha židů, katolíků, pravoslavných a protestantů.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Člení se na </a:t>
            </a:r>
            <a:r>
              <a:rPr lang="cs-CZ" sz="3200" b="1" dirty="0" smtClean="0">
                <a:solidFill>
                  <a:schemeClr val="tx1"/>
                </a:solidFill>
              </a:rPr>
              <a:t>Starý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zákon</a:t>
            </a:r>
            <a:r>
              <a:rPr lang="cs-CZ" sz="3200" dirty="0" smtClean="0">
                <a:solidFill>
                  <a:schemeClr val="tx1"/>
                </a:solidFill>
              </a:rPr>
              <a:t> a </a:t>
            </a:r>
            <a:r>
              <a:rPr lang="cs-CZ" sz="3200" b="1" dirty="0" smtClean="0">
                <a:solidFill>
                  <a:schemeClr val="tx1"/>
                </a:solidFill>
              </a:rPr>
              <a:t>Nový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zákon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Některé příběhy zpracoval Ivan </a:t>
            </a:r>
            <a:r>
              <a:rPr lang="cs-CZ" sz="3200" smtClean="0">
                <a:solidFill>
                  <a:schemeClr val="tx1"/>
                </a:solidFill>
              </a:rPr>
              <a:t>Olbracht   v </a:t>
            </a:r>
            <a:r>
              <a:rPr lang="cs-CZ" sz="3200" dirty="0" smtClean="0">
                <a:solidFill>
                  <a:schemeClr val="tx1"/>
                </a:solidFill>
              </a:rPr>
              <a:t>knize </a:t>
            </a:r>
            <a:r>
              <a:rPr lang="cs-CZ" sz="3200" b="1" dirty="0" smtClean="0">
                <a:solidFill>
                  <a:schemeClr val="tx1"/>
                </a:solidFill>
              </a:rPr>
              <a:t>Biblické příběhy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Starý zákon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2318761"/>
            <a:ext cx="7704856" cy="3558511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Popisuje stvoření světa a člověka, vznik a dějiny izraelského národa.</a:t>
            </a:r>
          </a:p>
          <a:p>
            <a:pPr marL="68580" indent="0">
              <a:buNone/>
            </a:pPr>
            <a:endParaRPr lang="cs-CZ" sz="3000" dirty="0" smtClean="0">
              <a:solidFill>
                <a:schemeClr val="tx1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Knihy Mojžíšovy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Historické knihy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Prorocké knihy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</a:rPr>
              <a:t>Mudroslovné knihy</a:t>
            </a:r>
          </a:p>
        </p:txBody>
      </p:sp>
    </p:spTree>
    <p:extLst>
      <p:ext uri="{BB962C8B-B14F-4D97-AF65-F5344CB8AC3E}">
        <p14:creationId xmlns:p14="http://schemas.microsoft.com/office/powerpoint/2010/main" val="6784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04360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/>
              <a:t>Stvoření světa</a:t>
            </a:r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2348880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Popsán vznik vesmíru, hvězd, Slunce, planet, Země, ovzduší, oceánů, pevniny, rostlin a živočichů.</a:t>
            </a:r>
          </a:p>
        </p:txBody>
      </p:sp>
    </p:spTree>
    <p:extLst>
      <p:ext uri="{BB962C8B-B14F-4D97-AF65-F5344CB8AC3E}">
        <p14:creationId xmlns:p14="http://schemas.microsoft.com/office/powerpoint/2010/main" val="2800435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04360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/>
              <a:t>Adam a Eva</a:t>
            </a:r>
            <a:endParaRPr lang="cs-CZ" sz="5400" b="1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87624" y="2492896"/>
            <a:ext cx="7200800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/>
              <a:t>Stvoření Adama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/>
              <a:t>Stvoření Evy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/>
              <a:t>Had </a:t>
            </a:r>
            <a:r>
              <a:rPr lang="cs-CZ" sz="3600" dirty="0"/>
              <a:t>a </a:t>
            </a:r>
            <a:r>
              <a:rPr lang="cs-CZ" sz="3600" dirty="0" smtClean="0"/>
              <a:t>jablko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/>
              <a:t>Vyhnání z </a:t>
            </a:r>
            <a:r>
              <a:rPr lang="cs-CZ" sz="3600" dirty="0" smtClean="0"/>
              <a:t>ráje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5475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04360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/>
              <a:t>Kain a Ábel</a:t>
            </a:r>
            <a:endParaRPr lang="cs-CZ" sz="5400" b="1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87624" y="2492896"/>
            <a:ext cx="7200800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r>
              <a:rPr lang="cs-CZ" sz="3600" dirty="0" smtClean="0"/>
              <a:t>Příběh dvou bratrů. Ze závisti zavraždí Kain bratra.</a:t>
            </a:r>
          </a:p>
        </p:txBody>
      </p:sp>
    </p:spTree>
    <p:extLst>
      <p:ext uri="{BB962C8B-B14F-4D97-AF65-F5344CB8AC3E}">
        <p14:creationId xmlns:p14="http://schemas.microsoft.com/office/powerpoint/2010/main" val="266404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04360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/>
              <a:t>Potopa světa</a:t>
            </a:r>
            <a:endParaRPr lang="cs-CZ" sz="5400" b="1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23532" y="2492896"/>
            <a:ext cx="8064896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Bůh se rozhodl potrestat lidstvo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Varování spravedlivého Noema, stavba archy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Záplava pevniny, vše živé umírá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Opadnutí vod, Noe vychází z archy</a:t>
            </a:r>
          </a:p>
        </p:txBody>
      </p:sp>
    </p:spTree>
    <p:extLst>
      <p:ext uri="{BB962C8B-B14F-4D97-AF65-F5344CB8AC3E}">
        <p14:creationId xmlns:p14="http://schemas.microsoft.com/office/powerpoint/2010/main" val="1985156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79512" y="135926"/>
            <a:ext cx="6048672" cy="72008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Vysvětlete následující rčení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3851" y="1340768"/>
            <a:ext cx="8064896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Kainovo znamení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Sedm hladových let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Daniel ve lví jámě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Mýt si ruce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Prodat za misku čočky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Než kohout zakokrhá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600" dirty="0" smtClean="0"/>
              <a:t>Ať hodí kamenem</a:t>
            </a:r>
          </a:p>
          <a:p>
            <a:pPr marL="640080" indent="-571500">
              <a:buFont typeface="Wingdings" pitchFamily="2" charset="2"/>
              <a:buChar char="v"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153586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253</TotalTime>
  <Words>237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Biblické příběhy (1)</vt:lpstr>
      <vt:lpstr>Prezentace aplikace PowerPoint</vt:lpstr>
      <vt:lpstr>Starý zákon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VY_32_INOVACE_31 ČJ  Biblické příběhy 1</dc:title>
  <dc:creator>Božena Fajtová</dc:creator>
  <cp:lastModifiedBy>12RM</cp:lastModifiedBy>
  <cp:revision>37</cp:revision>
  <dcterms:created xsi:type="dcterms:W3CDTF">2011-06-29T14:08:27Z</dcterms:created>
  <dcterms:modified xsi:type="dcterms:W3CDTF">2011-08-28T10:57:35Z</dcterms:modified>
</cp:coreProperties>
</file>