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sldIdLst>
    <p:sldId id="260" r:id="rId2"/>
    <p:sldId id="271" r:id="rId3"/>
    <p:sldId id="272" r:id="rId4"/>
    <p:sldId id="273" r:id="rId5"/>
    <p:sldId id="275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88840"/>
            <a:ext cx="7772400" cy="1008831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Biblické příběhy (3)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1"/>
                </a:solidFill>
              </a:rPr>
              <a:t>Poličná</a:t>
            </a:r>
            <a:r>
              <a:rPr lang="cs-CZ" dirty="0">
                <a:solidFill>
                  <a:schemeClr val="bg1"/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1"/>
                </a:solidFill>
              </a:rPr>
              <a:t> projekt č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en-GB" dirty="0" smtClean="0">
                <a:solidFill>
                  <a:schemeClr val="bg1"/>
                </a:solidFill>
              </a:rPr>
              <a:t>CZ.1.07/1.4.00/21.1504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Č. </a:t>
            </a:r>
            <a:r>
              <a:rPr lang="cs-CZ" dirty="0" err="1">
                <a:solidFill>
                  <a:schemeClr val="bg1"/>
                </a:solidFill>
              </a:rPr>
              <a:t>DUMu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VY_32_INOVACE_ 33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Tématický</a:t>
            </a:r>
            <a:r>
              <a:rPr lang="cs-CZ" dirty="0">
                <a:solidFill>
                  <a:schemeClr val="bg1"/>
                </a:solidFill>
              </a:rPr>
              <a:t> celek: </a:t>
            </a:r>
            <a:r>
              <a:rPr lang="cs-CZ" dirty="0" smtClean="0">
                <a:solidFill>
                  <a:schemeClr val="bg1"/>
                </a:solidFill>
              </a:rPr>
              <a:t>Čtenářská gramotnost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Autor: </a:t>
            </a:r>
            <a:r>
              <a:rPr lang="cs-CZ" dirty="0" smtClean="0">
                <a:solidFill>
                  <a:schemeClr val="bg1"/>
                </a:solidFill>
              </a:rPr>
              <a:t>Božena Fajtová</a:t>
            </a:r>
            <a:endParaRPr lang="cs-CZ" dirty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94323" y="5589240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chemeClr val="accent1"/>
                </a:solidFill>
              </a:rPr>
              <a:t>Anotace: </a:t>
            </a:r>
            <a:r>
              <a:rPr lang="cs-CZ" dirty="0" smtClean="0">
                <a:solidFill>
                  <a:schemeClr val="accent1"/>
                </a:solidFill>
              </a:rPr>
              <a:t>Materiál je určen k práci s interaktivní tabulí, uvádí členění Nového zákona, příběh Ježíšova života a smrti, významné postavy Nového zákona a biblická rčení.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/>
                </a:solidFill>
              </a:rPr>
              <a:t>Nový zákon</a:t>
            </a:r>
            <a:endParaRPr lang="cs-CZ" sz="6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848872" cy="396044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Popisuje život Ježíše a další činnost jeho učedníků.</a:t>
            </a:r>
          </a:p>
          <a:p>
            <a:pPr marL="68580" indent="0"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64008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Evangelia (Jan, Marek, Matouš, Lukáš)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Skutky apoštolské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Soubor dopisů</a:t>
            </a:r>
          </a:p>
          <a:p>
            <a:pPr marL="64008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Zjevení Janovo - Apokalypsa</a:t>
            </a:r>
          </a:p>
          <a:p>
            <a:pPr marL="640080" indent="-571500"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4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4600" b="1" dirty="0" smtClean="0">
                <a:solidFill>
                  <a:schemeClr val="accent1"/>
                </a:solidFill>
              </a:rPr>
              <a:t>Příběh Ježíšova života</a:t>
            </a:r>
            <a:endParaRPr lang="cs-CZ" sz="4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2318761"/>
            <a:ext cx="7704856" cy="3918551"/>
          </a:xfrm>
        </p:spPr>
        <p:txBody>
          <a:bodyPr>
            <a:norm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Cesta do Betléma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Útěk před Herodem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Kázání a konání zázraků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Vzkříšení Lazara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Vjezd do Jeruzaléma</a:t>
            </a:r>
          </a:p>
        </p:txBody>
      </p:sp>
    </p:spTree>
    <p:extLst>
      <p:ext uri="{BB962C8B-B14F-4D97-AF65-F5344CB8AC3E}">
        <p14:creationId xmlns:p14="http://schemas.microsoft.com/office/powerpoint/2010/main" val="428985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4600" b="1" dirty="0" smtClean="0">
                <a:solidFill>
                  <a:schemeClr val="accent1"/>
                </a:solidFill>
              </a:rPr>
              <a:t>Příběh Ježíšovy smrti</a:t>
            </a:r>
            <a:endParaRPr lang="cs-CZ" sz="4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899592" y="2348880"/>
            <a:ext cx="6877272" cy="4104456"/>
          </a:xfrm>
        </p:spPr>
        <p:txBody>
          <a:bodyPr>
            <a:norm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Poslední večeře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Jidášova zrada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Pilátův soud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Ukřižování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1"/>
                </a:solidFill>
              </a:rPr>
              <a:t>Zmrtvýchvstání</a:t>
            </a:r>
          </a:p>
          <a:p>
            <a:pPr marL="68580" indent="0">
              <a:buNone/>
            </a:pPr>
            <a:endParaRPr lang="cs-CZ" sz="3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27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632848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Významné postavy Nového zákona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863080" y="2132856"/>
            <a:ext cx="6877272" cy="410445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Marie</a:t>
            </a:r>
            <a:r>
              <a:rPr lang="cs-CZ" sz="3000" dirty="0" smtClean="0">
                <a:solidFill>
                  <a:schemeClr val="tx1"/>
                </a:solidFill>
              </a:rPr>
              <a:t> – Ježíšova matka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Josef </a:t>
            </a:r>
            <a:r>
              <a:rPr lang="cs-CZ" sz="3000" dirty="0" smtClean="0">
                <a:solidFill>
                  <a:schemeClr val="tx1"/>
                </a:solidFill>
              </a:rPr>
              <a:t>– Ježíšův otčím</a:t>
            </a:r>
            <a:endParaRPr lang="cs-CZ" sz="30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Petr </a:t>
            </a:r>
            <a:r>
              <a:rPr lang="cs-CZ" sz="3000" dirty="0" smtClean="0">
                <a:solidFill>
                  <a:schemeClr val="tx1"/>
                </a:solidFill>
              </a:rPr>
              <a:t>– nejhorlivější učedník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Jan</a:t>
            </a:r>
            <a:r>
              <a:rPr lang="cs-CZ" sz="3000" dirty="0" smtClean="0">
                <a:solidFill>
                  <a:schemeClr val="tx1"/>
                </a:solidFill>
              </a:rPr>
              <a:t> – nejoblíbenější učedník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Jidáš</a:t>
            </a:r>
            <a:r>
              <a:rPr lang="cs-CZ" sz="3000" dirty="0" smtClean="0">
                <a:solidFill>
                  <a:schemeClr val="tx1"/>
                </a:solidFill>
              </a:rPr>
              <a:t> – učedník zrádce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Marie, </a:t>
            </a:r>
            <a:r>
              <a:rPr lang="cs-CZ" sz="3000" b="1" dirty="0">
                <a:solidFill>
                  <a:schemeClr val="tx1"/>
                </a:solidFill>
              </a:rPr>
              <a:t>M</a:t>
            </a:r>
            <a:r>
              <a:rPr lang="cs-CZ" sz="3000" b="1" dirty="0" smtClean="0">
                <a:solidFill>
                  <a:schemeClr val="tx1"/>
                </a:solidFill>
              </a:rPr>
              <a:t>arta, Lazar </a:t>
            </a:r>
            <a:r>
              <a:rPr lang="cs-CZ" sz="3000" dirty="0" smtClean="0">
                <a:solidFill>
                  <a:schemeClr val="tx1"/>
                </a:solidFill>
              </a:rPr>
              <a:t>– Ježíšovi přátelé</a:t>
            </a:r>
          </a:p>
          <a:p>
            <a:pPr marL="68580" indent="0">
              <a:buNone/>
            </a:pPr>
            <a:r>
              <a:rPr lang="cs-CZ" sz="3000" b="1" dirty="0" smtClean="0">
                <a:solidFill>
                  <a:schemeClr val="tx1"/>
                </a:solidFill>
              </a:rPr>
              <a:t>Magdalena</a:t>
            </a:r>
            <a:r>
              <a:rPr lang="cs-CZ" sz="3000" dirty="0" smtClean="0">
                <a:solidFill>
                  <a:schemeClr val="tx1"/>
                </a:solidFill>
              </a:rPr>
              <a:t> – polepšená hříšnice</a:t>
            </a:r>
            <a:endParaRPr lang="cs-CZ" sz="30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998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32095" y="188724"/>
            <a:ext cx="3895889" cy="30242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3851" y="1340768"/>
            <a:ext cx="8064896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endParaRPr lang="cs-CZ" sz="3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90887" y="435312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Co znamená, když o někom řekneme, že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94012" y="1208777"/>
            <a:ext cx="788457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/>
              <a:t> </a:t>
            </a:r>
            <a:r>
              <a:rPr lang="cs-CZ" sz="3600" dirty="0" smtClean="0"/>
              <a:t> Je to Herodes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Stojí jako Lotova žena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To je Lazar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Je na Adama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Je Jidáš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Je to Metuzalém</a:t>
            </a:r>
          </a:p>
          <a:p>
            <a:pPr marL="285750" indent="-28575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600" dirty="0" smtClean="0"/>
              <a:t>  Je Tomáš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53586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315</TotalTime>
  <Words>202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Biblické příběhy (3)</vt:lpstr>
      <vt:lpstr>Nový zákon</vt:lpstr>
      <vt:lpstr>Příběh Ježíšova života</vt:lpstr>
      <vt:lpstr>Příběh Ježíšovy smrti</vt:lpstr>
      <vt:lpstr>Významné postavy Nového zákona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VY_32_INOVACE_33 ČJ  Biblické příběhy 3</dc:title>
  <dc:creator>Božena Fajtová</dc:creator>
  <cp:lastModifiedBy>12RM</cp:lastModifiedBy>
  <cp:revision>48</cp:revision>
  <dcterms:created xsi:type="dcterms:W3CDTF">2011-06-29T14:08:27Z</dcterms:created>
  <dcterms:modified xsi:type="dcterms:W3CDTF">2011-08-28T11:08:17Z</dcterms:modified>
</cp:coreProperties>
</file>