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8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05651021"/>
              </p:ext>
            </p:extLst>
          </p:nvPr>
        </p:nvGraphicFramePr>
        <p:xfrm>
          <a:off x="971600" y="1844824"/>
          <a:ext cx="7272808" cy="4032937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3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VY_32_INOVACE_01_ICT_ZIT57PW_Zapnutí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počítače</a:t>
                      </a:r>
                      <a:endParaRPr lang="cs-CZ" sz="1200" dirty="0" smtClean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ZIT 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zapnutí a vypnutí počítače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základními postupy vypnutí a zapnutí počítače.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Prezentaci je možné využít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na interaktivní tabuli a 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umí zapnout a vypnout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pc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5.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- 7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Petr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Hepner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ivatel\AppData\Local\Microsoft\Windows\Temporary Internet Files\Content.IE5\DCU2ZWVD\MC90044142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0506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ivatel\AppData\Local\Microsoft\Windows\Temporary Internet Files\Content.IE5\OCW90CEC\MC90044215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024" y="3861048"/>
            <a:ext cx="2116603" cy="21166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QBDFYWPV\MC900442129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05064"/>
            <a:ext cx="1985764" cy="19723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Jaké tlačítko stiskneme pro zapnutí počítače?</a:t>
            </a:r>
            <a:endParaRPr lang="cs-CZ" dirty="0"/>
          </a:p>
        </p:txBody>
      </p:sp>
      <p:pic>
        <p:nvPicPr>
          <p:cNvPr id="1029" name="Picture 5" descr="C:\Users\Uzivatel\AppData\Local\Microsoft\Windows\Temporary Internet Files\Content.IE5\9ACDNA3I\MC90044213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64012"/>
            <a:ext cx="1768760" cy="17568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ivatel\AppData\Local\Microsoft\Windows\Temporary Internet Files\Content.IE5\DCU2ZWVD\MC90044217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257587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2847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pic>
        <p:nvPicPr>
          <p:cNvPr id="2050" name="Picture 2" descr="C:\Users\Uzivatel\AppData\Local\Microsoft\Windows\Temporary Internet Files\Content.IE5\DCU2ZWVD\MC900441423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427" y="1916832"/>
            <a:ext cx="3657143" cy="36571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3823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Jaký postup se nejlépe hodí pro vypnutí počítače?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Start =&gt; Vypnout =&gt; Režim spánku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Start =&gt; Vypnout =&gt; Hibernace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Start =&gt; Vypnout =&gt; </a:t>
            </a:r>
            <a:r>
              <a:rPr lang="cs-CZ" dirty="0" smtClean="0"/>
              <a:t>Vypnout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Start =&gt; Vypnout =&gt; </a:t>
            </a:r>
            <a:r>
              <a:rPr lang="cs-CZ" dirty="0" smtClean="0"/>
              <a:t>Odhlásit uživatele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Start =&gt; Vypnout =&gt; </a:t>
            </a:r>
            <a:r>
              <a:rPr lang="cs-CZ" dirty="0" smtClean="0"/>
              <a:t>Restartovat</a:t>
            </a:r>
            <a:endParaRPr lang="cs-CZ" dirty="0"/>
          </a:p>
          <a:p>
            <a:pPr>
              <a:buFont typeface="Wingdings" pitchFamily="2" charset="2"/>
              <a:buChar char="§"/>
            </a:pPr>
            <a:endParaRPr lang="cs-CZ" dirty="0"/>
          </a:p>
          <a:p>
            <a:pPr>
              <a:buFont typeface="Wingdings" pitchFamily="2" charset="2"/>
              <a:buChar char="§"/>
            </a:pPr>
            <a:endParaRPr lang="cs-CZ" dirty="0"/>
          </a:p>
          <a:p>
            <a:pPr>
              <a:buFont typeface="Wingdings" pitchFamily="2" charset="2"/>
              <a:buChar char="§"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03869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19672" y="2132856"/>
            <a:ext cx="5904656" cy="1252736"/>
          </a:xfrm>
        </p:spPr>
        <p:txBody>
          <a:bodyPr/>
          <a:lstStyle/>
          <a:p>
            <a:r>
              <a:rPr lang="cs-CZ" dirty="0"/>
              <a:t>Start =&gt; Vypnout =&gt; Vypnout</a:t>
            </a:r>
          </a:p>
          <a:p>
            <a:endParaRPr lang="cs-CZ" dirty="0"/>
          </a:p>
        </p:txBody>
      </p:sp>
      <p:pic>
        <p:nvPicPr>
          <p:cNvPr id="3074" name="Picture 2" descr="C:\Users\Uzivatel\AppData\Local\Microsoft\Windows\Temporary Internet Files\Content.IE5\OCW90CEC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057" y="3363236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0743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Bonus pro chytré hlavičky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se stane s počítačem, když stisknu toto:</a:t>
            </a:r>
          </a:p>
          <a:p>
            <a:r>
              <a:rPr lang="cs-CZ" b="1" dirty="0"/>
              <a:t>Start =&gt; Vypnout =&gt; </a:t>
            </a:r>
            <a:r>
              <a:rPr lang="cs-CZ" b="1" dirty="0" smtClean="0"/>
              <a:t>Restartovat</a:t>
            </a:r>
          </a:p>
          <a:p>
            <a:endParaRPr lang="cs-CZ" b="1" dirty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9" name="Picture 3" descr="C:\Users\Uzivatel\AppData\Local\Microsoft\Windows\Temporary Internet Files\Content.IE5\QBDFYWPV\MC9004398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17032"/>
            <a:ext cx="1924050" cy="1536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0133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stisknutí těchto tlačítek se počítač </a:t>
            </a:r>
            <a:r>
              <a:rPr lang="cs-CZ" smtClean="0"/>
              <a:t>vypne              a </a:t>
            </a:r>
            <a:r>
              <a:rPr lang="cs-CZ" dirty="0" smtClean="0"/>
              <a:t>hned se opět </a:t>
            </a:r>
            <a:r>
              <a:rPr lang="cs-CZ" b="1" dirty="0" smtClean="0"/>
              <a:t>sám</a:t>
            </a:r>
            <a:r>
              <a:rPr lang="cs-CZ" dirty="0" smtClean="0"/>
              <a:t> zapne.</a:t>
            </a:r>
            <a:endParaRPr lang="cs-CZ" dirty="0"/>
          </a:p>
        </p:txBody>
      </p:sp>
      <p:pic>
        <p:nvPicPr>
          <p:cNvPr id="5122" name="Picture 2" descr="C:\Users\Uzivatel\AppData\Local\Microsoft\Windows\Temporary Internet Files\Content.IE5\OCW90CEC\MC9004375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195074"/>
            <a:ext cx="1879600" cy="1717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3692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185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Jaké tlačítko stiskneme pro zapnutí počítače?</vt:lpstr>
      <vt:lpstr>Správná odpověď</vt:lpstr>
      <vt:lpstr>Jaký postup se nejlépe hodí pro vypnutí počítače?</vt:lpstr>
      <vt:lpstr>Správná odpověď</vt:lpstr>
      <vt:lpstr>Bonus pro chytré hlavičky</vt:lpstr>
      <vt:lpstr>Správná odpověď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24</cp:revision>
  <dcterms:created xsi:type="dcterms:W3CDTF">2013-06-11T11:30:59Z</dcterms:created>
  <dcterms:modified xsi:type="dcterms:W3CDTF">2013-07-07T08:49:41Z</dcterms:modified>
</cp:coreProperties>
</file>