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6" r:id="rId6"/>
    <p:sldId id="263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82" y="-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PVK_hor_zakladni_logolink_RGB_cz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332656"/>
            <a:ext cx="4968552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050011803"/>
              </p:ext>
            </p:extLst>
          </p:nvPr>
        </p:nvGraphicFramePr>
        <p:xfrm>
          <a:off x="971600" y="1844824"/>
          <a:ext cx="7272808" cy="3975037"/>
        </p:xfrm>
        <a:graphic>
          <a:graphicData uri="http://schemas.openxmlformats.org/drawingml/2006/table">
            <a:tbl>
              <a:tblPr/>
              <a:tblGrid>
                <a:gridCol w="3384376"/>
                <a:gridCol w="3888432"/>
              </a:tblGrid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číslo a název klíčové aktivity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III/2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Inovace a zkvalitnění výuky prostřednictvím ICT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Číslo  projektu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CZ.1.07/1.4.00/21.1192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Název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VY_32_INOVACE_02_ICT_ZIT57PW_Psan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í na klávesnici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Téma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ZIT –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Psaní na klávesnici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Anotace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Seznámení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 s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psaním na klávesnici.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Prezentaci je možné využít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na interaktivní tabuli a žáci ji mohou dostat také jako zápis na </a:t>
                      </a:r>
                      <a:r>
                        <a:rPr lang="cs-CZ" sz="140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flash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disk, případně lze vytisknout jako PL.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Očekávaný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výstup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Žáci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umí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psát na klávesnici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Druh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učebního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Ročník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5.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- 7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Autor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Petr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Hepner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Zdroje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www.office.microsoft.com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265" name="Rectangle 1"/>
          <p:cNvSpPr>
            <a:spLocks noChangeArrowheads="1"/>
          </p:cNvSpPr>
          <p:nvPr/>
        </p:nvSpPr>
        <p:spPr bwMode="auto">
          <a:xfrm>
            <a:off x="971600" y="6237312"/>
            <a:ext cx="702506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Tento projekt je spolufinancován Evropským sociálním fondem a státním rozpočtem České republiky.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67544" y="33265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Jakou klávesu stiskneme pro smazání znaků vpravo od kurzoru?</a:t>
            </a:r>
            <a:endParaRPr lang="cs-CZ" dirty="0"/>
          </a:p>
        </p:txBody>
      </p:sp>
      <p:pic>
        <p:nvPicPr>
          <p:cNvPr id="3" name="Picture 2" descr="C:\Users\Uzivatel\AppData\Local\Microsoft\Windows\Temporary Internet Files\Content.IE5\QBDFYWPV\MC9004346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2497807"/>
            <a:ext cx="1240595" cy="1261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Users\Uzivatel\AppData\Local\Microsoft\Windows\Temporary Internet Files\Content.IE5\9ACDNA3I\MC90043469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342036"/>
            <a:ext cx="1254606" cy="1275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Uzivatel\AppData\Local\Microsoft\Windows\Temporary Internet Files\Content.IE5\DCU2ZWVD\MC90043470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692652"/>
            <a:ext cx="1224136" cy="1244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Users\Uzivatel\AppData\Local\Microsoft\Windows\Temporary Internet Files\Content.IE5\OCW90CEC\MC90043468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420410"/>
            <a:ext cx="1224136" cy="1244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284798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539552" y="260648"/>
            <a:ext cx="8229600" cy="1143000"/>
          </a:xfrm>
        </p:spPr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pic>
        <p:nvPicPr>
          <p:cNvPr id="3" name="Picture 2" descr="C:\Users\Uzivatel\AppData\Local\Microsoft\Windows\Temporary Internet Files\Content.IE5\OCW90CEC\MC9004346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132856"/>
            <a:ext cx="2973487" cy="3022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382336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Víš, jaká klávesa se používá pro zobrazení nabídky Start?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1828953" y="4135408"/>
            <a:ext cx="1080120" cy="1080120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ctrl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1187624" y="2189098"/>
            <a:ext cx="1080120" cy="1080120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alt</a:t>
            </a:r>
            <a:endParaRPr lang="cs-CZ" sz="3200" dirty="0">
              <a:solidFill>
                <a:schemeClr val="tx1"/>
              </a:solidFill>
            </a:endParaRPr>
          </a:p>
        </p:txBody>
      </p:sp>
      <p:grpSp>
        <p:nvGrpSpPr>
          <p:cNvPr id="24" name="Skupina 23"/>
          <p:cNvGrpSpPr/>
          <p:nvPr/>
        </p:nvGrpSpPr>
        <p:grpSpPr>
          <a:xfrm>
            <a:off x="4381933" y="4135408"/>
            <a:ext cx="1080120" cy="1080120"/>
            <a:chOff x="5076056" y="4453880"/>
            <a:chExt cx="1080120" cy="1080120"/>
          </a:xfrm>
        </p:grpSpPr>
        <p:sp>
          <p:nvSpPr>
            <p:cNvPr id="11" name="Zaoblený obdélník 10"/>
            <p:cNvSpPr/>
            <p:nvPr/>
          </p:nvSpPr>
          <p:spPr>
            <a:xfrm>
              <a:off x="5076056" y="4453880"/>
              <a:ext cx="1080120" cy="1080120"/>
            </a:xfrm>
            <a:prstGeom prst="round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</a:endParaRPr>
            </a:p>
          </p:txBody>
        </p:sp>
        <p:sp>
          <p:nvSpPr>
            <p:cNvPr id="14" name="Ovál 13"/>
            <p:cNvSpPr/>
            <p:nvPr/>
          </p:nvSpPr>
          <p:spPr>
            <a:xfrm>
              <a:off x="5616116" y="4945027"/>
              <a:ext cx="324036" cy="360040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vál 14"/>
            <p:cNvSpPr/>
            <p:nvPr/>
          </p:nvSpPr>
          <p:spPr>
            <a:xfrm>
              <a:off x="5292080" y="4675468"/>
              <a:ext cx="324036" cy="360040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3419872" y="2189098"/>
            <a:ext cx="1080120" cy="1080120"/>
            <a:chOff x="6300192" y="2596436"/>
            <a:chExt cx="1080120" cy="1080120"/>
          </a:xfrm>
        </p:grpSpPr>
        <p:sp>
          <p:nvSpPr>
            <p:cNvPr id="13" name="Zaoblený obdélník 12"/>
            <p:cNvSpPr/>
            <p:nvPr/>
          </p:nvSpPr>
          <p:spPr>
            <a:xfrm>
              <a:off x="6300192" y="2596436"/>
              <a:ext cx="1080120" cy="1080120"/>
            </a:xfrm>
            <a:prstGeom prst="round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</a:endParaRPr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6876256" y="3140968"/>
              <a:ext cx="256500" cy="256500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bdélník 20"/>
            <p:cNvSpPr/>
            <p:nvPr/>
          </p:nvSpPr>
          <p:spPr>
            <a:xfrm>
              <a:off x="6588224" y="3140968"/>
              <a:ext cx="256500" cy="256500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bdélník 21"/>
            <p:cNvSpPr/>
            <p:nvPr/>
          </p:nvSpPr>
          <p:spPr>
            <a:xfrm>
              <a:off x="6876256" y="2843838"/>
              <a:ext cx="256500" cy="256500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bdélník 22"/>
            <p:cNvSpPr/>
            <p:nvPr/>
          </p:nvSpPr>
          <p:spPr>
            <a:xfrm>
              <a:off x="6588224" y="2843838"/>
              <a:ext cx="256500" cy="256500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3074" name="Picture 2" descr="C:\Users\Uzivatel\AppData\Local\Microsoft\Windows\Temporary Internet Files\Content.IE5\QBDFYWPV\MC9004380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733630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386910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539552" y="260648"/>
            <a:ext cx="8229600" cy="1143000"/>
          </a:xfrm>
        </p:spPr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grpSp>
        <p:nvGrpSpPr>
          <p:cNvPr id="4" name="Skupina 3"/>
          <p:cNvGrpSpPr/>
          <p:nvPr/>
        </p:nvGrpSpPr>
        <p:grpSpPr>
          <a:xfrm>
            <a:off x="2987824" y="2132671"/>
            <a:ext cx="3096344" cy="3024521"/>
            <a:chOff x="6300192" y="2596436"/>
            <a:chExt cx="1080120" cy="1080120"/>
          </a:xfrm>
        </p:grpSpPr>
        <p:sp>
          <p:nvSpPr>
            <p:cNvPr id="5" name="Zaoblený obdélník 4"/>
            <p:cNvSpPr/>
            <p:nvPr/>
          </p:nvSpPr>
          <p:spPr>
            <a:xfrm>
              <a:off x="6300192" y="2596436"/>
              <a:ext cx="1080120" cy="1080120"/>
            </a:xfrm>
            <a:prstGeom prst="roundRect">
              <a:avLst/>
            </a:prstGeom>
            <a:noFill/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</a:endParaRPr>
            </a:p>
          </p:txBody>
        </p:sp>
        <p:sp>
          <p:nvSpPr>
            <p:cNvPr id="6" name="Obdélník 5"/>
            <p:cNvSpPr/>
            <p:nvPr/>
          </p:nvSpPr>
          <p:spPr>
            <a:xfrm>
              <a:off x="6876256" y="3140968"/>
              <a:ext cx="256500" cy="256500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 w="57150"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bdélník 6"/>
            <p:cNvSpPr/>
            <p:nvPr/>
          </p:nvSpPr>
          <p:spPr>
            <a:xfrm>
              <a:off x="6588224" y="3140968"/>
              <a:ext cx="256500" cy="256500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 w="57150"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bdélník 7"/>
            <p:cNvSpPr/>
            <p:nvPr/>
          </p:nvSpPr>
          <p:spPr>
            <a:xfrm>
              <a:off x="6876256" y="2843838"/>
              <a:ext cx="256500" cy="256500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 w="57150"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6588224" y="2843838"/>
              <a:ext cx="256500" cy="256500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 w="57150"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27598976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0085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dirty="0" smtClean="0"/>
              <a:t>Test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se říká klávesám které začínají písmenkem „F“ (např.: F5)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se jmenuje klávesa, pomocí které děláme mezeru?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Jakou klávesou mažeme znaky vlevo od kurzoru?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 čemu slouží klávesa Enter?</a:t>
            </a:r>
            <a:endParaRPr lang="cs-CZ" dirty="0"/>
          </a:p>
        </p:txBody>
      </p:sp>
      <p:pic>
        <p:nvPicPr>
          <p:cNvPr id="4098" name="Picture 2" descr="C:\Users\Uzivatel\AppData\Local\Microsoft\Windows\Temporary Internet Files\Content.IE5\9ACDNA3I\MC9004343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35750" y="4885285"/>
            <a:ext cx="1831975" cy="1250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397003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0085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dirty="0"/>
              <a:t>Správná odpověď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Funkční klávesy (F1-F12)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Mezerník (</a:t>
            </a:r>
            <a:r>
              <a:rPr lang="cs-CZ" dirty="0" err="1" smtClean="0"/>
              <a:t>Space</a:t>
            </a:r>
            <a:r>
              <a:rPr lang="cs-CZ" dirty="0" smtClean="0"/>
              <a:t>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Backspace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Klávesa Enter potvrzuje různé operace a akce</a:t>
            </a:r>
            <a:endParaRPr lang="cs-CZ" dirty="0"/>
          </a:p>
        </p:txBody>
      </p:sp>
      <p:pic>
        <p:nvPicPr>
          <p:cNvPr id="5122" name="Picture 2" descr="C:\Users\Uzivatel\AppData\Local\Microsoft\Windows\Temporary Internet Files\Content.IE5\DCU2ZWVD\MC9004324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494634"/>
            <a:ext cx="1981200" cy="118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0552938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99</TotalTime>
  <Words>180</Words>
  <Application>Microsoft Office PowerPoint</Application>
  <PresentationFormat>Předvádění na obrazovce (4:3)</PresentationFormat>
  <Paragraphs>38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Jakou klávesu stiskneme pro smazání znaků vpravo od kurzoru?</vt:lpstr>
      <vt:lpstr>Správná odpověď</vt:lpstr>
      <vt:lpstr>Víš, jaká klávesa se používá pro zobrazení nabídky Start?</vt:lpstr>
      <vt:lpstr>Správná odpověď</vt:lpstr>
      <vt:lpstr>Test</vt:lpstr>
      <vt:lpstr>Správná odpověď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 T.</dc:creator>
  <cp:lastModifiedBy>Alena T.</cp:lastModifiedBy>
  <cp:revision>26</cp:revision>
  <dcterms:created xsi:type="dcterms:W3CDTF">2013-06-11T11:30:59Z</dcterms:created>
  <dcterms:modified xsi:type="dcterms:W3CDTF">2013-07-07T08:50:34Z</dcterms:modified>
</cp:coreProperties>
</file>