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8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5749224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VY_32_INOVACE_03_ICT_ZIT57PW_Psaní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symbolů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Psaní symbolů a znaků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psaním symbolů a znaků.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psát symboly a znaky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Víte, jak vložit symbol, který neumíme napsat na klávesnici?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521402" y="2132856"/>
            <a:ext cx="8229600" cy="341297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Přepneme si na kartu (záložku) „Vložení“ a zvolíme možnost „</a:t>
            </a:r>
            <a:r>
              <a:rPr lang="cs-CZ" dirty="0" err="1" smtClean="0"/>
              <a:t>WordArt</a:t>
            </a:r>
            <a:r>
              <a:rPr lang="cs-CZ" dirty="0" smtClean="0"/>
              <a:t>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Přepneme si na kartu (záložku) </a:t>
            </a:r>
            <a:r>
              <a:rPr lang="cs-CZ" dirty="0" smtClean="0"/>
              <a:t>„Domů“ </a:t>
            </a:r>
            <a:r>
              <a:rPr lang="cs-CZ" dirty="0"/>
              <a:t>a zvolíme možnost </a:t>
            </a:r>
            <a:r>
              <a:rPr lang="cs-CZ" dirty="0" smtClean="0"/>
              <a:t>„Velikost písma “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Přepneme si na kartu (záložku) „Vložení“ a zvolíme možnost „Symboly“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Uzivatel\AppData\Local\Microsoft\Windows\Temporary Internet Files\Content.IE5\QBDFYWPV\MC9004404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869160"/>
            <a:ext cx="1658722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28479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1"/>
            <a:ext cx="8229600" cy="1512168"/>
          </a:xfrm>
        </p:spPr>
        <p:txBody>
          <a:bodyPr/>
          <a:lstStyle/>
          <a:p>
            <a:r>
              <a:rPr lang="cs-CZ" dirty="0"/>
              <a:t>Přepneme si na kartu (záložku) „Vložení“ </a:t>
            </a:r>
            <a:r>
              <a:rPr lang="cs-CZ" dirty="0" smtClean="0"/>
              <a:t>                  a </a:t>
            </a:r>
            <a:r>
              <a:rPr lang="cs-CZ" dirty="0"/>
              <a:t>zvolíme možnost „Symboly“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9ACDNA3I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61048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80736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program Microsoft Word a napište tyto symboly a 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3816424"/>
          </a:xfrm>
        </p:spPr>
        <p:txBody>
          <a:bodyPr>
            <a:noAutofit/>
          </a:bodyPr>
          <a:lstStyle/>
          <a:p>
            <a:r>
              <a:rPr lang="cs-CZ" sz="4000" dirty="0" smtClean="0"/>
              <a:t>,.-ů§¨ú)´=</a:t>
            </a:r>
          </a:p>
          <a:p>
            <a:r>
              <a:rPr lang="cs-CZ" sz="4000" dirty="0" smtClean="0"/>
              <a:t>?:_“!‘/(ˇ%</a:t>
            </a:r>
          </a:p>
          <a:p>
            <a:r>
              <a:rPr lang="cs-CZ" sz="4000" dirty="0" smtClean="0"/>
              <a:t>©©©®®®</a:t>
            </a:r>
          </a:p>
          <a:p>
            <a:r>
              <a:rPr lang="cs-CZ" sz="4000" dirty="0" smtClean="0"/>
              <a:t>€€€§§§</a:t>
            </a:r>
          </a:p>
          <a:p>
            <a:r>
              <a:rPr lang="cs-CZ" sz="4000" dirty="0" smtClean="0"/>
              <a:t>$$$###&amp;&amp;@@@</a:t>
            </a:r>
            <a:endParaRPr lang="cs-CZ" sz="4000" dirty="0"/>
          </a:p>
        </p:txBody>
      </p:sp>
      <p:pic>
        <p:nvPicPr>
          <p:cNvPr id="3074" name="Picture 2" descr="C:\Users\Uzivatel\AppData\Local\Microsoft\Windows\Temporary Internet Files\Content.IE5\DCU2ZWVD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75991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4268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chytré hlavičky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se na klávesnici napíše zavináč „@“?</a:t>
            </a:r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Stisknutím klávesy Enter + Mezerník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Stisknutím klávesy Shift + písmeno 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Stisknutím klávesy pravý Alt + písmeno v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Stisknutím klávesy levý alt + písmeno c</a:t>
            </a:r>
            <a:endParaRPr lang="cs-CZ" dirty="0"/>
          </a:p>
        </p:txBody>
      </p:sp>
      <p:pic>
        <p:nvPicPr>
          <p:cNvPr id="4098" name="Picture 2" descr="C:\Users\Uzivatel\AppData\Local\Microsoft\Windows\Temporary Internet Files\Content.IE5\OCW90CEC\MC9004324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7841" y="7968"/>
            <a:ext cx="1342050" cy="148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5061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1036712"/>
          </a:xfrm>
        </p:spPr>
        <p:txBody>
          <a:bodyPr/>
          <a:lstStyle/>
          <a:p>
            <a:r>
              <a:rPr lang="cs-CZ" dirty="0"/>
              <a:t>Stisknutím klávesy pravý Alt + písmeno </a:t>
            </a:r>
            <a:r>
              <a:rPr lang="cs-CZ" dirty="0" smtClean="0"/>
              <a:t>v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Uzivatel\AppData\Local\Microsoft\Windows\Temporary Internet Files\Content.IE5\QBDFYWPV\MC90044213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84984"/>
            <a:ext cx="28384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89160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242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Víte, jak vložit symbol, který neumíme napsat na klávesnici?</vt:lpstr>
      <vt:lpstr>Správná odpověď</vt:lpstr>
      <vt:lpstr>Otevřete si program Microsoft Word a napište tyto symboly a znaky</vt:lpstr>
      <vt:lpstr>Pro chytré hlavičky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30</cp:revision>
  <dcterms:created xsi:type="dcterms:W3CDTF">2013-06-11T11:30:59Z</dcterms:created>
  <dcterms:modified xsi:type="dcterms:W3CDTF">2013-07-07T08:50:54Z</dcterms:modified>
</cp:coreProperties>
</file>