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82" y="1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E6DCAC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9.wmf"/><Relationship Id="rId5" Type="http://schemas.openxmlformats.org/officeDocument/2006/relationships/image" Target="../media/image8.jpeg"/><Relationship Id="rId4" Type="http://schemas.openxmlformats.org/officeDocument/2006/relationships/image" Target="../media/image7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9.wmf"/><Relationship Id="rId5" Type="http://schemas.openxmlformats.org/officeDocument/2006/relationships/image" Target="../media/image10.jpeg"/><Relationship Id="rId4" Type="http://schemas.openxmlformats.org/officeDocument/2006/relationships/image" Target="../media/image7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OPVK_hor_zakladni_logolink_RGB_cz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332656"/>
            <a:ext cx="4968552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692861860"/>
              </p:ext>
            </p:extLst>
          </p:nvPr>
        </p:nvGraphicFramePr>
        <p:xfrm>
          <a:off x="971600" y="1844824"/>
          <a:ext cx="7272808" cy="3729673"/>
        </p:xfrm>
        <a:graphic>
          <a:graphicData uri="http://schemas.openxmlformats.org/drawingml/2006/table">
            <a:tbl>
              <a:tblPr/>
              <a:tblGrid>
                <a:gridCol w="3218763"/>
                <a:gridCol w="4054045"/>
              </a:tblGrid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číslo a název klíčové aktivity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III/2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Inovace a zkvalitnění výuky prostřednictvím ICT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Číslo  projektu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CZ.1.07/1.4.00/21.1192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Název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VY_32_INOVACE_04_ICT_ZIT57PW_Hardware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Téma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ZIT –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Hardware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Anotace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Seznámení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 s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hardwarem ve výpočetní technice.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Prezentaci je možné využít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na interaktivní tabuli a žáci ji mohou dostat také jako zápis na </a:t>
                      </a:r>
                      <a:r>
                        <a:rPr lang="cs-CZ" sz="1400" dirty="0" err="1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flash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disk, případně lze vytisknout jako PL.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Očekávaný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výstup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Žáci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znají pojem slova hardware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Druh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učebního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Ročník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5. 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- 7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Autor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Petr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</a:t>
                      </a:r>
                      <a:r>
                        <a:rPr lang="cs-CZ" sz="1400" baseline="0" dirty="0" err="1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Hepner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Zdroje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www.office.microsoft.com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1265" name="Rectangle 1"/>
          <p:cNvSpPr>
            <a:spLocks noChangeArrowheads="1"/>
          </p:cNvSpPr>
          <p:nvPr/>
        </p:nvSpPr>
        <p:spPr bwMode="auto">
          <a:xfrm>
            <a:off x="971600" y="6237312"/>
            <a:ext cx="7025065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Tento projekt je spolufinancován Evropským sociálním fondem a státním rozpočtem České republiky.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to hardware?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525963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Programové vybavení počítače 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Technické vybavení počítače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Totéž co Software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  <p:pic>
        <p:nvPicPr>
          <p:cNvPr id="1026" name="Picture 2" descr="C:\Users\Uzivatel\AppData\Local\Microsoft\Windows\Temporary Internet Files\Content.IE5\DCU2ZWVD\MC9003126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573016"/>
            <a:ext cx="3188007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57086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276872"/>
            <a:ext cx="8229600" cy="1324743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Technické vybavení </a:t>
            </a:r>
            <a:r>
              <a:rPr lang="cs-CZ" dirty="0" smtClean="0"/>
              <a:t>počítače – tedy vše, na co si mohu sáhnout</a:t>
            </a:r>
            <a:endParaRPr lang="cs-CZ" dirty="0"/>
          </a:p>
        </p:txBody>
      </p:sp>
      <p:pic>
        <p:nvPicPr>
          <p:cNvPr id="2050" name="Picture 2" descr="C:\Users\Uzivatel\AppData\Local\Microsoft\Windows\Temporary Internet Files\Content.IE5\DCU2ZWVD\MC90015035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96841" y="3501008"/>
            <a:ext cx="2032923" cy="2245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83949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Které z těchto názvů reprezentují hardware?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Myš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Klávesnice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ICQ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Monitor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Facebook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Základní deska</a:t>
            </a:r>
            <a:endParaRPr lang="cs-CZ" dirty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Pevný disk (Hard Disk)</a:t>
            </a:r>
          </a:p>
        </p:txBody>
      </p:sp>
      <p:pic>
        <p:nvPicPr>
          <p:cNvPr id="3074" name="Picture 2" descr="C:\Users\Uzivatel\AppData\Local\Microsoft\Windows\Temporary Internet Files\Content.IE5\OCW90CEC\MC9003984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247290"/>
            <a:ext cx="2154778" cy="2302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38932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Myš</a:t>
            </a:r>
          </a:p>
          <a:p>
            <a:r>
              <a:rPr lang="cs-CZ" dirty="0"/>
              <a:t>Klávesnice</a:t>
            </a:r>
          </a:p>
          <a:p>
            <a:r>
              <a:rPr lang="cs-CZ" dirty="0" smtClean="0"/>
              <a:t>Monitor</a:t>
            </a:r>
            <a:endParaRPr lang="cs-CZ" dirty="0"/>
          </a:p>
          <a:p>
            <a:r>
              <a:rPr lang="cs-CZ" dirty="0" smtClean="0"/>
              <a:t>Základní </a:t>
            </a:r>
            <a:r>
              <a:rPr lang="cs-CZ" dirty="0"/>
              <a:t>deska</a:t>
            </a:r>
          </a:p>
          <a:p>
            <a:r>
              <a:rPr lang="cs-CZ" dirty="0"/>
              <a:t>Pevný disk (Hard Disk)</a:t>
            </a:r>
          </a:p>
          <a:p>
            <a:endParaRPr lang="cs-CZ" dirty="0"/>
          </a:p>
        </p:txBody>
      </p:sp>
      <p:pic>
        <p:nvPicPr>
          <p:cNvPr id="4098" name="Picture 2" descr="C:\Users\Uzivatel\AppData\Local\Microsoft\Windows\Temporary Internet Files\Content.IE5\OCW90CEC\MC9000569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0470" y="2060848"/>
            <a:ext cx="2596162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28066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Dokážeš přiřadit názvy k obrázkům?</a:t>
            </a:r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5220072" y="2411106"/>
            <a:ext cx="3168352" cy="2830786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Myš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Klávesnice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Monitor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Pevný disk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DVD mechanika</a:t>
            </a:r>
            <a:endParaRPr lang="cs-CZ" dirty="0"/>
          </a:p>
        </p:txBody>
      </p:sp>
      <p:pic>
        <p:nvPicPr>
          <p:cNvPr id="5122" name="Picture 2" descr="C:\Users\Uzivatel\AppData\Local\Microsoft\Windows\Temporary Internet Files\Content.IE5\QBDFYWPV\MC9003984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1772817"/>
            <a:ext cx="1512168" cy="1615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Uzivatel\AppData\Local\Microsoft\Windows\Temporary Internet Files\Content.IE5\OCW90CEC\MC900424194[1].wmf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49064" y="3056808"/>
            <a:ext cx="1114059" cy="1481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Uzivatel\AppData\Local\Microsoft\Windows\Temporary Internet Files\Content.IE5\DCU2ZWVD\MC90039848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4653136"/>
            <a:ext cx="3277412" cy="1177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Uzivatel\AppData\Local\Microsoft\Windows\Temporary Internet Files\Content.IE5\OCW90CEC\MP90043097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3573016"/>
            <a:ext cx="1330375" cy="886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Uzivatel\AppData\Local\Microsoft\Windows\Temporary Internet Files\Content.IE5\9ACDNA3I\MC90039847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791544"/>
            <a:ext cx="1822399" cy="789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75658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467544" y="1484784"/>
            <a:ext cx="3744416" cy="4968552"/>
          </a:xfrm>
        </p:spPr>
        <p:txBody>
          <a:bodyPr/>
          <a:lstStyle/>
          <a:p>
            <a:pPr marL="514350" indent="-514350">
              <a:lnSpc>
                <a:spcPct val="200000"/>
              </a:lnSpc>
              <a:buFont typeface="+mj-lt"/>
              <a:buAutoNum type="arabicPeriod"/>
            </a:pPr>
            <a:r>
              <a:rPr lang="cs-CZ" dirty="0" smtClean="0"/>
              <a:t>Myš</a:t>
            </a:r>
          </a:p>
          <a:p>
            <a:pPr marL="514350" indent="-514350">
              <a:lnSpc>
                <a:spcPct val="200000"/>
              </a:lnSpc>
              <a:buFont typeface="+mj-lt"/>
              <a:buAutoNum type="arabicPeriod"/>
            </a:pPr>
            <a:r>
              <a:rPr lang="cs-CZ" dirty="0" smtClean="0"/>
              <a:t>Klávesnice</a:t>
            </a:r>
          </a:p>
          <a:p>
            <a:pPr marL="514350" indent="-514350">
              <a:lnSpc>
                <a:spcPct val="200000"/>
              </a:lnSpc>
              <a:buFont typeface="+mj-lt"/>
              <a:buAutoNum type="arabicPeriod"/>
            </a:pPr>
            <a:r>
              <a:rPr lang="cs-CZ" dirty="0" smtClean="0"/>
              <a:t>Monitor</a:t>
            </a:r>
          </a:p>
          <a:p>
            <a:pPr marL="514350" indent="-514350">
              <a:lnSpc>
                <a:spcPct val="200000"/>
              </a:lnSpc>
              <a:buFont typeface="+mj-lt"/>
              <a:buAutoNum type="arabicPeriod"/>
            </a:pPr>
            <a:r>
              <a:rPr lang="cs-CZ" dirty="0" smtClean="0"/>
              <a:t>Pevný disk</a:t>
            </a:r>
          </a:p>
          <a:p>
            <a:pPr marL="514350" indent="-514350">
              <a:lnSpc>
                <a:spcPct val="200000"/>
              </a:lnSpc>
              <a:buFont typeface="+mj-lt"/>
              <a:buAutoNum type="arabicPeriod"/>
            </a:pPr>
            <a:r>
              <a:rPr lang="cs-CZ" dirty="0" smtClean="0"/>
              <a:t>DVD mechanika</a:t>
            </a:r>
            <a:endParaRPr lang="cs-CZ" dirty="0"/>
          </a:p>
        </p:txBody>
      </p:sp>
      <p:pic>
        <p:nvPicPr>
          <p:cNvPr id="5122" name="Picture 2" descr="C:\Users\Uzivatel\AppData\Local\Microsoft\Windows\Temporary Internet Files\Content.IE5\QBDFYWPV\MC9003984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65756" y="4221088"/>
            <a:ext cx="1242594" cy="1327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Uzivatel\AppData\Local\Microsoft\Windows\Temporary Internet Files\Content.IE5\OCW90CEC\MC900424194[1].wmf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70039" y="3436525"/>
            <a:ext cx="855112" cy="1137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Uzivatel\AppData\Local\Microsoft\Windows\Temporary Internet Files\Content.IE5\DCU2ZWVD\MC90039848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492896"/>
            <a:ext cx="2779944" cy="998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Uzivatel\AppData\Local\Microsoft\Windows\Temporary Internet Files\Content.IE5\OCW90CEC\MP90043097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45361" y="1750376"/>
            <a:ext cx="920395" cy="613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Uzivatel\AppData\Local\Microsoft\Windows\Temporary Internet Files\Content.IE5\9ACDNA3I\MC90039847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88565" y="5661248"/>
            <a:ext cx="1595284" cy="690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264203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136</TotalTime>
  <Words>174</Words>
  <Application>Microsoft Office PowerPoint</Application>
  <PresentationFormat>Předvádění na obrazovce (4:3)</PresentationFormat>
  <Paragraphs>54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Co je to hardware?</vt:lpstr>
      <vt:lpstr>Správná odpověď</vt:lpstr>
      <vt:lpstr>Které z těchto názvů reprezentují hardware?</vt:lpstr>
      <vt:lpstr>Správná odpověď</vt:lpstr>
      <vt:lpstr>Dokážeš přiřadit názvy k obrázkům?</vt:lpstr>
      <vt:lpstr>Správná odpověď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 T.</dc:creator>
  <cp:lastModifiedBy>Alena T.</cp:lastModifiedBy>
  <cp:revision>34</cp:revision>
  <dcterms:created xsi:type="dcterms:W3CDTF">2013-06-11T11:30:59Z</dcterms:created>
  <dcterms:modified xsi:type="dcterms:W3CDTF">2013-07-07T08:51:14Z</dcterms:modified>
</cp:coreProperties>
</file>