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52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29878258"/>
              </p:ext>
            </p:extLst>
          </p:nvPr>
        </p:nvGraphicFramePr>
        <p:xfrm>
          <a:off x="971600" y="1844824"/>
          <a:ext cx="7272808" cy="3729673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VY_32_INOVACE_05_ICT_ZIT57PW_Software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ZIT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Software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softwarem ve výpočetní technice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Prezentaci je možné využít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na interaktivní tabuli a 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znají pojem slova software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5.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- 7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software?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Programové vybavení počítače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Monitor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Technické vybavení počítače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Totéž co hardware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1028" name="Picture 4" descr="C:\Users\Uzivatel\AppData\Local\Microsoft\Windows\Temporary Internet Files\Content.IE5\DCU2ZWVD\MP9003879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33056"/>
            <a:ext cx="2592288" cy="1849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708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132474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Programové </a:t>
            </a:r>
            <a:r>
              <a:rPr lang="cs-CZ" dirty="0"/>
              <a:t>vybavení </a:t>
            </a:r>
            <a:r>
              <a:rPr lang="cs-CZ" dirty="0" smtClean="0"/>
              <a:t>počítače – tedy všechny programy, které máme v počítači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DCU2ZWVD\MC9001503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17032"/>
            <a:ext cx="2032923" cy="2245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394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z těchto názvů reprezentují software?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Windows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Word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ICQ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Monitor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Program malování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Základní deska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Pevný disk (Hard Disk)</a:t>
            </a:r>
          </a:p>
        </p:txBody>
      </p:sp>
      <p:pic>
        <p:nvPicPr>
          <p:cNvPr id="2051" name="Picture 3" descr="C:\Users\Uzivatel\AppData\Local\Microsoft\Windows\Temporary Internet Files\Content.IE5\OCW90CEC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16779"/>
            <a:ext cx="2210544" cy="1669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8932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Windows</a:t>
            </a:r>
          </a:p>
          <a:p>
            <a:r>
              <a:rPr lang="cs-CZ" dirty="0"/>
              <a:t>Microsoft Word</a:t>
            </a:r>
          </a:p>
          <a:p>
            <a:r>
              <a:rPr lang="cs-CZ" dirty="0"/>
              <a:t>ICQ</a:t>
            </a:r>
          </a:p>
          <a:p>
            <a:r>
              <a:rPr lang="cs-CZ" dirty="0" smtClean="0"/>
              <a:t>Program malování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098" name="Picture 2" descr="C:\Users\Uzivatel\AppData\Local\Microsoft\Windows\Temporary Internet Files\Content.IE5\OCW90CEC\MC9000569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0470" y="2060848"/>
            <a:ext cx="259616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2806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Co můžeš dělat v konkrétním programu?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395536" y="2204864"/>
            <a:ext cx="4038600" cy="30963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Word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Excel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PowerPoint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ICQ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2060849"/>
            <a:ext cx="4244280" cy="33843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Vytvářet tabulky a grafy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Komunikovat pomocí internetu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Vytvářet </a:t>
            </a:r>
            <a:r>
              <a:rPr lang="cs-CZ" dirty="0" smtClean="0"/>
              <a:t>prezentace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Psát text a vkládat obrázky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565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395536" y="2204864"/>
            <a:ext cx="4038600" cy="30963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Word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Excel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Microsoft PowerPoint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ICQ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4008" y="2060849"/>
            <a:ext cx="4244280" cy="33843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Vytvářet tabulky a grafy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smtClean="0"/>
              <a:t>Komunikovat pomocí internetu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Vytvářet </a:t>
            </a:r>
            <a:r>
              <a:rPr lang="cs-CZ" dirty="0" smtClean="0"/>
              <a:t>prezentace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Psát text a vkládat obrázky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347864" y="2420888"/>
            <a:ext cx="1368152" cy="1800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endCxn id="3" idx="1"/>
          </p:cNvCxnSpPr>
          <p:nvPr/>
        </p:nvCxnSpPr>
        <p:spPr>
          <a:xfrm>
            <a:off x="4139952" y="3537012"/>
            <a:ext cx="504056" cy="2160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835696" y="2996952"/>
            <a:ext cx="2880320" cy="10801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347864" y="2420888"/>
            <a:ext cx="1224136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4505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</TotalTime>
  <Words>201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Co je to software?</vt:lpstr>
      <vt:lpstr>Správná odpověď</vt:lpstr>
      <vt:lpstr>Které z těchto názvů reprezentují software?</vt:lpstr>
      <vt:lpstr>Správná odpověď</vt:lpstr>
      <vt:lpstr>Co můžeš dělat v konkrétním programu?</vt:lpstr>
      <vt:lpstr>Správná 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41</cp:revision>
  <dcterms:created xsi:type="dcterms:W3CDTF">2013-06-11T11:30:59Z</dcterms:created>
  <dcterms:modified xsi:type="dcterms:W3CDTF">2013-07-07T08:51:31Z</dcterms:modified>
</cp:coreProperties>
</file>