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56117865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VY_32_INOVACE_06_ICT_ZIT57PW_Hardware      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a software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ZIT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Hardware a Software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hardwarem a softwarem                       ve výpočetní technice.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rozdělit hardware a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software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to hardware?</a:t>
            </a:r>
            <a:br>
              <a:rPr lang="cs-CZ" dirty="0" smtClean="0"/>
            </a:br>
            <a:r>
              <a:rPr lang="cs-CZ" dirty="0" smtClean="0"/>
              <a:t>- popiš vlastními slovy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to software?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- popiš vlastními slovy</a:t>
            </a:r>
          </a:p>
        </p:txBody>
      </p:sp>
      <p:pic>
        <p:nvPicPr>
          <p:cNvPr id="1026" name="Picture 2" descr="C:\Users\Uzivatel\AppData\Local\Microsoft\Windows\Temporary Internet Files\Content.IE5\QBDFYWPV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276872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00709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Hardware jsou součástky počítače; komponenty, ze kterých je složen; patří sem             i vstupní a výstupní periferie počítače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Software jsou programy, které máme                       v počítači; programy určené ke psaní, komunikaci, úpravu fotografií…; patří sem také hry a mnoho dalšího</a:t>
            </a:r>
          </a:p>
        </p:txBody>
      </p:sp>
      <p:pic>
        <p:nvPicPr>
          <p:cNvPr id="2050" name="Picture 2" descr="C:\Users\Uzivatel\AppData\Local\Microsoft\Windows\Temporary Internet Files\Content.IE5\9ACDNA3I\MC900434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636912"/>
            <a:ext cx="1591135" cy="161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01765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Jedná se o hardware nebo software?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Tiskárna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Monitor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Klávesnice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Projektor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Reproduktory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Myš</a:t>
            </a:r>
            <a:endParaRPr lang="cs-CZ" dirty="0"/>
          </a:p>
        </p:txBody>
      </p:sp>
      <p:pic>
        <p:nvPicPr>
          <p:cNvPr id="3074" name="Picture 2" descr="C:\Users\Uzivatel\AppData\Local\Microsoft\Windows\Temporary Internet Files\Content.IE5\OCW90CEC\MC90044040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03953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060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15816" y="2060848"/>
            <a:ext cx="3816424" cy="1180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Vše je hardware</a:t>
            </a:r>
            <a:endParaRPr lang="cs-CZ" sz="4000" dirty="0"/>
          </a:p>
        </p:txBody>
      </p:sp>
      <p:pic>
        <p:nvPicPr>
          <p:cNvPr id="5122" name="Picture 2" descr="C:\Users\Uzivatel\AppData\Local\Microsoft\Windows\Temporary Internet Files\Content.IE5\DCU2ZWVD\MC9004247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924944"/>
            <a:ext cx="187325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zivatel\AppData\Local\Microsoft\Windows\Temporary Internet Files\Content.IE5\DCU2ZWVD\MC9004247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212159">
            <a:off x="1115616" y="2924944"/>
            <a:ext cx="187325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08783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nazývá nejdůležitější software                   v počítači?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Pomůcka: Bez tohoto softwaru bychom nemohli zapnout počítač a pracovat s ním.</a:t>
            </a:r>
          </a:p>
        </p:txBody>
      </p:sp>
      <p:pic>
        <p:nvPicPr>
          <p:cNvPr id="6146" name="Picture 2" descr="C:\Users\Uzivatel\AppData\Local\Microsoft\Windows\Temporary Internet Files\Content.IE5\OCW90CEC\MC9002512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2905" y="2708920"/>
            <a:ext cx="2714223" cy="2240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68161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Jde o program, který máme v počítači téměř všichni. </a:t>
            </a:r>
          </a:p>
          <a:p>
            <a:endParaRPr lang="cs-CZ" dirty="0"/>
          </a:p>
          <a:p>
            <a:r>
              <a:rPr lang="cs-CZ" dirty="0" smtClean="0"/>
              <a:t>Je to </a:t>
            </a:r>
            <a:r>
              <a:rPr lang="cs-CZ" sz="3600" b="1" dirty="0" smtClean="0"/>
              <a:t>Microsoft Windows</a:t>
            </a:r>
            <a:endParaRPr lang="cs-CZ" sz="3600" b="1" dirty="0"/>
          </a:p>
        </p:txBody>
      </p:sp>
      <p:pic>
        <p:nvPicPr>
          <p:cNvPr id="7171" name="Picture 3" descr="C:\Users\Uzivatel\AppData\Local\Microsoft\Windows\Temporary Internet Files\Content.IE5\OCW90CEC\MC900432479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80928"/>
            <a:ext cx="167005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017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209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Opakování</vt:lpstr>
      <vt:lpstr>Správná odpověď</vt:lpstr>
      <vt:lpstr>Jedná se o hardware nebo software?</vt:lpstr>
      <vt:lpstr>Správná odpověď</vt:lpstr>
      <vt:lpstr>Jak se nazývá nejdůležitější software                   v počítači?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45</cp:revision>
  <dcterms:created xsi:type="dcterms:W3CDTF">2013-06-11T11:30:59Z</dcterms:created>
  <dcterms:modified xsi:type="dcterms:W3CDTF">2013-07-07T08:52:05Z</dcterms:modified>
</cp:coreProperties>
</file>