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605930"/>
              </p:ext>
            </p:extLst>
          </p:nvPr>
        </p:nvGraphicFramePr>
        <p:xfrm>
          <a:off x="971600" y="1844824"/>
          <a:ext cx="7272808" cy="37875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336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VY_32_INOVACE_07_ICT_ZIT57PW_Operační systém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Operační systém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operačním systémem Windows.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základní operace v OS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hlinkClick r:id="rId3"/>
                        </a:rPr>
                        <a:t>www.office.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hlinkClick r:id="rId3"/>
                        </a:rPr>
                        <a:t>microsoft.com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,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PrintScreen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základní části obrazovky (plochy)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581141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86830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394" y="1484784"/>
            <a:ext cx="8581141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láček 4"/>
          <p:cNvSpPr/>
          <p:nvPr/>
        </p:nvSpPr>
        <p:spPr>
          <a:xfrm>
            <a:off x="611560" y="4581128"/>
            <a:ext cx="1800200" cy="1080120"/>
          </a:xfrm>
          <a:prstGeom prst="cloudCallout">
            <a:avLst>
              <a:gd name="adj1" fmla="val -61628"/>
              <a:gd name="adj2" fmla="val 921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Nabídka Start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1043608" y="2348880"/>
            <a:ext cx="1152128" cy="864096"/>
          </a:xfrm>
          <a:prstGeom prst="cloudCallout">
            <a:avLst>
              <a:gd name="adj1" fmla="val -96076"/>
              <a:gd name="adj2" fmla="val -2820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Ikony</a:t>
            </a:r>
            <a:endParaRPr lang="cs-CZ" dirty="0"/>
          </a:p>
        </p:txBody>
      </p:sp>
      <p:sp>
        <p:nvSpPr>
          <p:cNvPr id="8" name="Obláček 7"/>
          <p:cNvSpPr/>
          <p:nvPr/>
        </p:nvSpPr>
        <p:spPr>
          <a:xfrm>
            <a:off x="6444208" y="4293096"/>
            <a:ext cx="1800200" cy="1080120"/>
          </a:xfrm>
          <a:prstGeom prst="cloudCallout">
            <a:avLst>
              <a:gd name="adj1" fmla="val 55793"/>
              <a:gd name="adj2" fmla="val 11307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Datum, Hlasitost, </a:t>
            </a:r>
            <a:r>
              <a:rPr lang="cs-CZ" dirty="0" err="1" smtClean="0"/>
              <a:t>atd</a:t>
            </a:r>
            <a:endParaRPr lang="cs-CZ" dirty="0"/>
          </a:p>
        </p:txBody>
      </p:sp>
      <p:sp>
        <p:nvSpPr>
          <p:cNvPr id="9" name="Obláček 8"/>
          <p:cNvSpPr/>
          <p:nvPr/>
        </p:nvSpPr>
        <p:spPr>
          <a:xfrm>
            <a:off x="3649864" y="4581128"/>
            <a:ext cx="1800200" cy="1080120"/>
          </a:xfrm>
          <a:prstGeom prst="cloudCallout">
            <a:avLst>
              <a:gd name="adj1" fmla="val -61628"/>
              <a:gd name="adj2" fmla="val 921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Spuštěné programy</a:t>
            </a:r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5148064" y="2891107"/>
            <a:ext cx="1800200" cy="1080120"/>
          </a:xfrm>
          <a:prstGeom prst="cloudCallout">
            <a:avLst>
              <a:gd name="adj1" fmla="val -8855"/>
              <a:gd name="adj2" fmla="val 25050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5979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Jakým symbolem se označuje složka (adresář)?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QBDFYWPV\MC90044144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708920"/>
            <a:ext cx="1832076" cy="183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9ACDNA3I\MC90044216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565104"/>
            <a:ext cx="1975892" cy="197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OCW90CEC\MC90043388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0875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35510" y="3172844"/>
            <a:ext cx="7920880" cy="864096"/>
          </a:xfrm>
        </p:spPr>
        <p:txBody>
          <a:bodyPr/>
          <a:lstStyle/>
          <a:p>
            <a:r>
              <a:rPr lang="cs-CZ" dirty="0" smtClean="0"/>
              <a:t>Další možnosti, jak může vypadat složka</a:t>
            </a:r>
            <a:endParaRPr lang="cs-CZ" dirty="0"/>
          </a:p>
        </p:txBody>
      </p:sp>
      <p:pic>
        <p:nvPicPr>
          <p:cNvPr id="3" name="Picture 2" descr="C:\Users\Uzivatel\AppData\Local\Microsoft\Windows\Temporary Internet Files\Content.IE5\QBDFYWPV\MC90044144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340768"/>
            <a:ext cx="1832076" cy="183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File"/>
          <p:cNvSpPr>
            <a:spLocks noEditPoints="1" noChangeArrowheads="1"/>
          </p:cNvSpPr>
          <p:nvPr/>
        </p:nvSpPr>
        <p:spPr bwMode="auto">
          <a:xfrm>
            <a:off x="899592" y="4293096"/>
            <a:ext cx="1303784" cy="904875"/>
          </a:xfrm>
          <a:custGeom>
            <a:avLst/>
            <a:gdLst>
              <a:gd name="T0" fmla="*/ 10981 w 21600"/>
              <a:gd name="T1" fmla="*/ 3240 h 21600"/>
              <a:gd name="T2" fmla="*/ 0 w 21600"/>
              <a:gd name="T3" fmla="*/ 10800 h 21600"/>
              <a:gd name="T4" fmla="*/ 10800 w 21600"/>
              <a:gd name="T5" fmla="*/ 21600 h 21600"/>
              <a:gd name="T6" fmla="*/ 21600 w 21600"/>
              <a:gd name="T7" fmla="*/ 10800 h 21600"/>
              <a:gd name="T8" fmla="*/ 0 w 21600"/>
              <a:gd name="T9" fmla="*/ 21600 h 21600"/>
              <a:gd name="T10" fmla="*/ 21600 w 21600"/>
              <a:gd name="T11" fmla="*/ 21600 h 21600"/>
              <a:gd name="T12" fmla="*/ 1086 w 21600"/>
              <a:gd name="T13" fmla="*/ 4628 h 21600"/>
              <a:gd name="T14" fmla="*/ 20635 w 21600"/>
              <a:gd name="T15" fmla="*/ 2028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9790" y="3240"/>
                </a:moveTo>
                <a:cubicBezTo>
                  <a:pt x="10981" y="3240"/>
                  <a:pt x="9171" y="3240"/>
                  <a:pt x="9050" y="3086"/>
                </a:cubicBezTo>
                <a:cubicBezTo>
                  <a:pt x="9050" y="2931"/>
                  <a:pt x="8930" y="2777"/>
                  <a:pt x="8930" y="2469"/>
                </a:cubicBezTo>
                <a:cubicBezTo>
                  <a:pt x="8930" y="2160"/>
                  <a:pt x="8809" y="1851"/>
                  <a:pt x="8688" y="1389"/>
                </a:cubicBezTo>
                <a:cubicBezTo>
                  <a:pt x="8568" y="1080"/>
                  <a:pt x="8326" y="771"/>
                  <a:pt x="8085" y="463"/>
                </a:cubicBezTo>
                <a:cubicBezTo>
                  <a:pt x="7723" y="154"/>
                  <a:pt x="7361" y="0"/>
                  <a:pt x="7361" y="0"/>
                </a:cubicBezTo>
                <a:cubicBezTo>
                  <a:pt x="7361" y="0"/>
                  <a:pt x="2293" y="0"/>
                  <a:pt x="2051" y="154"/>
                </a:cubicBezTo>
                <a:cubicBezTo>
                  <a:pt x="1689" y="309"/>
                  <a:pt x="1448" y="463"/>
                  <a:pt x="1327" y="771"/>
                </a:cubicBezTo>
                <a:cubicBezTo>
                  <a:pt x="1207" y="1080"/>
                  <a:pt x="1086" y="1389"/>
                  <a:pt x="965" y="1697"/>
                </a:cubicBezTo>
                <a:cubicBezTo>
                  <a:pt x="845" y="2160"/>
                  <a:pt x="724" y="2314"/>
                  <a:pt x="724" y="2469"/>
                </a:cubicBezTo>
                <a:cubicBezTo>
                  <a:pt x="603" y="2623"/>
                  <a:pt x="603" y="2777"/>
                  <a:pt x="483" y="2931"/>
                </a:cubicBezTo>
                <a:cubicBezTo>
                  <a:pt x="483" y="3086"/>
                  <a:pt x="362" y="3240"/>
                  <a:pt x="241" y="3240"/>
                </a:cubicBezTo>
                <a:lnTo>
                  <a:pt x="0" y="3394"/>
                </a:lnTo>
                <a:lnTo>
                  <a:pt x="0" y="3703"/>
                </a:lnTo>
                <a:lnTo>
                  <a:pt x="0" y="10800"/>
                </a:lnTo>
                <a:lnTo>
                  <a:pt x="0" y="21600"/>
                </a:lnTo>
                <a:lnTo>
                  <a:pt x="10981" y="21600"/>
                </a:lnTo>
                <a:lnTo>
                  <a:pt x="21600" y="21600"/>
                </a:lnTo>
                <a:lnTo>
                  <a:pt x="21600" y="10800"/>
                </a:lnTo>
                <a:lnTo>
                  <a:pt x="21600" y="5246"/>
                </a:lnTo>
                <a:lnTo>
                  <a:pt x="21600" y="4783"/>
                </a:lnTo>
                <a:cubicBezTo>
                  <a:pt x="21479" y="4320"/>
                  <a:pt x="21359" y="4011"/>
                  <a:pt x="21117" y="3703"/>
                </a:cubicBezTo>
                <a:cubicBezTo>
                  <a:pt x="20876" y="3549"/>
                  <a:pt x="20514" y="3394"/>
                  <a:pt x="20152" y="3240"/>
                </a:cubicBez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5" name="Picture 3" descr="C:\Users\Uzivatel\AppData\Local\Microsoft\Windows\Temporary Internet Files\Content.IE5\QBDFYWPV\MC90043385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77072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zivatel\AppData\Local\Microsoft\Windows\Temporary Internet Files\Content.IE5\9ACDNA3I\MC900433854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6286" y="371703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424850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vytvoříš novou složku?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Stisknutím </a:t>
            </a:r>
            <a:r>
              <a:rPr lang="cs-CZ" sz="2800" dirty="0"/>
              <a:t>pravého tlačítka myši =&gt; zvolíme možnost </a:t>
            </a:r>
            <a:r>
              <a:rPr lang="cs-CZ" sz="2800" dirty="0" smtClean="0"/>
              <a:t>„zobrazit“ </a:t>
            </a:r>
            <a:r>
              <a:rPr lang="cs-CZ" sz="2800" dirty="0"/>
              <a:t>=&gt; a vybereme možnost </a:t>
            </a:r>
            <a:r>
              <a:rPr lang="cs-CZ" sz="2800" dirty="0" smtClean="0"/>
              <a:t>„Velké ikony“</a:t>
            </a:r>
            <a:br>
              <a:rPr lang="cs-CZ" sz="2800" dirty="0" smtClean="0"/>
            </a:b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Stisknutím </a:t>
            </a:r>
            <a:r>
              <a:rPr lang="cs-CZ" sz="2800" dirty="0"/>
              <a:t>pravého tlačítka myši =&gt; zvolíme možnost „nový“ =&gt; a vybereme možnost </a:t>
            </a:r>
            <a:r>
              <a:rPr lang="cs-CZ" sz="2800" dirty="0" smtClean="0"/>
              <a:t>„zástupce“</a:t>
            </a:r>
            <a:br>
              <a:rPr lang="cs-CZ" sz="2800" dirty="0" smtClean="0"/>
            </a:b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Stisknutím </a:t>
            </a:r>
            <a:r>
              <a:rPr lang="cs-CZ" sz="2800" dirty="0"/>
              <a:t>pravého tlačítka myši =&gt; zvolíme možnost „nový“ =&gt; a vybereme možnost „složka“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2675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Stisknutím pravého tlačítka myši =&gt; zvolíme možnost „nový“ =&gt; a vybereme možnost „složka</a:t>
            </a:r>
            <a:r>
              <a:rPr lang="cs-CZ" sz="2800" dirty="0" smtClean="0"/>
              <a:t>“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DCU2ZWVD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9975" y="3429000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286878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173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Popiš základní části obrazovky (plochy)</vt:lpstr>
      <vt:lpstr>Řešení</vt:lpstr>
      <vt:lpstr>Jakým symbolem se označuje složka (adresář)?</vt:lpstr>
      <vt:lpstr>Správná odpověď</vt:lpstr>
      <vt:lpstr>Jak vytvoříš novou složku?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51</cp:revision>
  <dcterms:created xsi:type="dcterms:W3CDTF">2013-06-11T11:30:59Z</dcterms:created>
  <dcterms:modified xsi:type="dcterms:W3CDTF">2013-07-07T08:52:27Z</dcterms:modified>
</cp:coreProperties>
</file>