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76081073"/>
              </p:ext>
            </p:extLst>
          </p:nvPr>
        </p:nvGraphicFramePr>
        <p:xfrm>
          <a:off x="971600" y="1844824"/>
          <a:ext cx="7272808" cy="372967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VY_32_INOVACE_08_ICT_ZIT57PW_Práce                        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 adresářem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Práce s adresářem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vlastnostmi adresáře.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základní operace s adresářem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stane, když: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kliknete pravým tlačítkem myši a zvolíte možnost „nový“?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kliknete na složku </a:t>
            </a:r>
            <a:r>
              <a:rPr lang="cs-CZ" dirty="0"/>
              <a:t>(chytnete) </a:t>
            </a:r>
            <a:r>
              <a:rPr lang="cs-CZ" dirty="0" smtClean="0"/>
              <a:t>levým tlačítkem a přesunete ji nad jinou složku?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dvakrát po sobě kliknete na složku levým tlačítkem?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OCW90CEC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97152"/>
            <a:ext cx="1828800" cy="11588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28670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143000"/>
          </a:xfrm>
        </p:spPr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341297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Rozbalí se nabídka toho, co nového chceme vytvořit ( složka, zástupce, atd.)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Přesune se do této složky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Složka se otevře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1" name="Picture 3" descr="C:\Users\Uzivatel\AppData\Local\Microsoft\Windows\Temporary Internet Files\Content.IE5\9ACDNA3I\MC900434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749911"/>
            <a:ext cx="1809750" cy="18700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10576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Poznáš, ve kterém adresáři je uložena hudba?</a:t>
            </a:r>
            <a:endParaRPr lang="cs-CZ" dirty="0"/>
          </a:p>
        </p:txBody>
      </p:sp>
      <p:pic>
        <p:nvPicPr>
          <p:cNvPr id="3074" name="Picture 2" descr="C:\Users\Uzivatel\AppData\Local\Microsoft\Windows\Temporary Internet Files\Content.IE5\DCU2ZWVD\MC90043385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3305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\AppData\Local\Microsoft\Windows\Temporary Internet Files\Content.IE5\9ACDNA3I\MC90043158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51630"/>
            <a:ext cx="2016224" cy="20296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AppData\Local\Microsoft\Windows\Temporary Internet Files\Content.IE5\OCW90CEC\MC90043157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72816"/>
            <a:ext cx="1904762" cy="19174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ivatel\AppData\Local\Microsoft\Windows\Temporary Internet Files\Content.IE5\QBDFYWPV\MC90043258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8904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zivatel\AppData\Local\Microsoft\Windows\Temporary Internet Files\Content.IE5\9ACDNA3I\MC900432583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690" y="3933753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59660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3" name="Picture 2" descr="C:\Users\Uzivatel\AppData\Local\Microsoft\Windows\Temporary Internet Files\Content.IE5\DCU2ZWVD\MC90043385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27687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Uzivatel\AppData\Local\Microsoft\Windows\Temporary Internet Files\Content.IE5\9ACDNA3I\MC90043158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76872"/>
            <a:ext cx="2016224" cy="20296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08320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vymažeš adresář?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5"/>
            <a:ext cx="8136904" cy="280831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Označím ho myší a stisknu tlačítko </a:t>
            </a:r>
            <a:r>
              <a:rPr lang="cs-CZ" dirty="0" err="1" smtClean="0"/>
              <a:t>Delete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Kliknu na něj pravým tlačítkem a vyberu možnost odstranit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Označím ho myší a přesunu do koše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9202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28800"/>
            <a:ext cx="7139136" cy="892696"/>
          </a:xfrm>
        </p:spPr>
        <p:txBody>
          <a:bodyPr/>
          <a:lstStyle/>
          <a:p>
            <a:r>
              <a:rPr lang="cs-CZ" dirty="0" smtClean="0"/>
              <a:t>Všechny odpovědi byly správné :-D</a:t>
            </a:r>
            <a:endParaRPr lang="cs-CZ" dirty="0"/>
          </a:p>
        </p:txBody>
      </p:sp>
      <p:pic>
        <p:nvPicPr>
          <p:cNvPr id="4099" name="Picture 3" descr="C:\Users\Uzivatel\AppData\Local\Microsoft\Windows\Temporary Internet Files\Content.IE5\9ACDNA3I\MC9004415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047429"/>
            <a:ext cx="2808312" cy="25284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157291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206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Co se stane, když:</vt:lpstr>
      <vt:lpstr>Správná odpověď</vt:lpstr>
      <vt:lpstr>Poznáš, ve kterém adresáři je uložena hudba?</vt:lpstr>
      <vt:lpstr>Správná odpověď</vt:lpstr>
      <vt:lpstr>Jak vymažeš adresář?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54</cp:revision>
  <dcterms:created xsi:type="dcterms:W3CDTF">2013-06-11T11:30:59Z</dcterms:created>
  <dcterms:modified xsi:type="dcterms:W3CDTF">2013-07-07T08:52:53Z</dcterms:modified>
</cp:coreProperties>
</file>