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9" r:id="rId11"/>
    <p:sldId id="259" r:id="rId12"/>
    <p:sldId id="257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662E316-3574-42DB-86F4-2A7011946D2F}" type="datetimeFigureOut">
              <a:rPr lang="cs-CZ" smtClean="0"/>
              <a:t>8.7.2013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B5E455F-2320-44BB-9D89-0B7C123975E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7"/>
            <a:ext cx="7961511" cy="4945162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smtClean="0">
                <a:solidFill>
                  <a:schemeClr val="tx1"/>
                </a:solidFill>
              </a:rPr>
              <a:t>VY_32_INOVACE_05_C1_Poloha a členitost </a:t>
            </a:r>
            <a:r>
              <a:rPr lang="cs-CZ" sz="2400" dirty="0" smtClean="0">
                <a:solidFill>
                  <a:schemeClr val="tx1"/>
                </a:solidFill>
              </a:rPr>
              <a:t>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Asie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93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sz="8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/>
              <a:t>POLOHA A ČLENITOST</a:t>
            </a:r>
            <a:endParaRPr lang="cs-CZ" sz="4800" b="1" i="1" dirty="0"/>
          </a:p>
        </p:txBody>
      </p:sp>
    </p:spTree>
    <p:extLst>
      <p:ext uri="{BB962C8B-B14F-4D97-AF65-F5344CB8AC3E}">
        <p14:creationId xmlns:p14="http://schemas.microsoft.com/office/powerpoint/2010/main" val="92923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ejvětší kontinent, pokrývá téměř 1/3 souše</a:t>
            </a:r>
          </a:p>
          <a:p>
            <a:r>
              <a:rPr lang="cs-CZ" dirty="0"/>
              <a:t>s</a:t>
            </a:r>
            <a:r>
              <a:rPr lang="cs-CZ" dirty="0" smtClean="0"/>
              <a:t>oučást Eurasie (Asie + Evropa)</a:t>
            </a:r>
          </a:p>
          <a:p>
            <a:r>
              <a:rPr lang="cs-CZ" dirty="0"/>
              <a:t>h</a:t>
            </a:r>
            <a:r>
              <a:rPr lang="cs-CZ" dirty="0" smtClean="0"/>
              <a:t>ranici tvoří pohoří Ural, řeka Ural, Kaspické moře, pohoří Kavkaz, Černé moře + úžiny Bospor a Dardanely, Egejské moře</a:t>
            </a:r>
          </a:p>
          <a:p>
            <a:r>
              <a:rPr lang="cs-CZ" dirty="0"/>
              <a:t>l</a:t>
            </a:r>
            <a:r>
              <a:rPr lang="cs-CZ" dirty="0" smtClean="0"/>
              <a:t>eží na severní polokouli X na jižní polokouli </a:t>
            </a:r>
            <a:r>
              <a:rPr lang="cs-CZ" dirty="0"/>
              <a:t>s</a:t>
            </a:r>
            <a:r>
              <a:rPr lang="cs-CZ" dirty="0" smtClean="0"/>
              <a:t>ouostroví Velké a Malé Sundy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20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Oceány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Severní ledový</a:t>
            </a:r>
          </a:p>
          <a:p>
            <a:r>
              <a:rPr lang="cs-CZ" dirty="0" smtClean="0"/>
              <a:t>Indický</a:t>
            </a:r>
          </a:p>
          <a:p>
            <a:r>
              <a:rPr lang="cs-CZ" dirty="0" smtClean="0"/>
              <a:t>Tichý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764704"/>
            <a:ext cx="52292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8168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Moře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Arabské</a:t>
            </a:r>
          </a:p>
          <a:p>
            <a:r>
              <a:rPr lang="cs-CZ" dirty="0" smtClean="0"/>
              <a:t>Rudé</a:t>
            </a:r>
          </a:p>
          <a:p>
            <a:r>
              <a:rPr lang="cs-CZ" dirty="0" smtClean="0"/>
              <a:t>Andamanské</a:t>
            </a:r>
          </a:p>
          <a:p>
            <a:r>
              <a:rPr lang="cs-CZ" dirty="0" smtClean="0"/>
              <a:t>Jihočínské</a:t>
            </a:r>
          </a:p>
          <a:p>
            <a:r>
              <a:rPr lang="cs-CZ" dirty="0" smtClean="0"/>
              <a:t>Jávské</a:t>
            </a:r>
          </a:p>
          <a:p>
            <a:r>
              <a:rPr lang="cs-CZ" dirty="0" err="1" smtClean="0"/>
              <a:t>Floreské</a:t>
            </a:r>
            <a:endParaRPr lang="cs-CZ" dirty="0" smtClean="0"/>
          </a:p>
          <a:p>
            <a:r>
              <a:rPr lang="cs-CZ" dirty="0" smtClean="0"/>
              <a:t>Východosibiřské</a:t>
            </a:r>
          </a:p>
          <a:p>
            <a:r>
              <a:rPr lang="cs-CZ" dirty="0" err="1" smtClean="0"/>
              <a:t>Laptěvů</a:t>
            </a:r>
            <a:endParaRPr lang="cs-CZ" dirty="0" smtClean="0"/>
          </a:p>
          <a:p>
            <a:r>
              <a:rPr lang="cs-CZ" dirty="0" smtClean="0"/>
              <a:t>Karské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Bandské</a:t>
            </a:r>
            <a:endParaRPr lang="cs-CZ" dirty="0" smtClean="0"/>
          </a:p>
          <a:p>
            <a:r>
              <a:rPr lang="cs-CZ" dirty="0" smtClean="0"/>
              <a:t>Východočínské</a:t>
            </a:r>
          </a:p>
          <a:p>
            <a:r>
              <a:rPr lang="cs-CZ" dirty="0" smtClean="0"/>
              <a:t>Žluté</a:t>
            </a:r>
          </a:p>
          <a:p>
            <a:r>
              <a:rPr lang="cs-CZ" dirty="0" smtClean="0"/>
              <a:t>Japonské</a:t>
            </a:r>
          </a:p>
          <a:p>
            <a:r>
              <a:rPr lang="cs-CZ" dirty="0" smtClean="0"/>
              <a:t>Ochotské</a:t>
            </a:r>
          </a:p>
          <a:p>
            <a:r>
              <a:rPr lang="cs-CZ" dirty="0" smtClean="0"/>
              <a:t>Beringovo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uluské</a:t>
            </a:r>
            <a:endParaRPr lang="cs-CZ" dirty="0" smtClean="0"/>
          </a:p>
          <a:p>
            <a:r>
              <a:rPr lang="cs-CZ" dirty="0" smtClean="0"/>
              <a:t>Celebeské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074" y="954119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034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Zálivy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Perský</a:t>
            </a:r>
          </a:p>
          <a:p>
            <a:r>
              <a:rPr lang="cs-CZ" dirty="0" smtClean="0"/>
              <a:t>Ománský</a:t>
            </a:r>
          </a:p>
          <a:p>
            <a:r>
              <a:rPr lang="cs-CZ" dirty="0" smtClean="0"/>
              <a:t>Adenský</a:t>
            </a:r>
          </a:p>
          <a:p>
            <a:r>
              <a:rPr lang="cs-CZ" dirty="0" smtClean="0"/>
              <a:t>Bengálský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Thajský</a:t>
            </a:r>
          </a:p>
          <a:p>
            <a:r>
              <a:rPr lang="cs-CZ" dirty="0" smtClean="0"/>
              <a:t>Tonkinský</a:t>
            </a:r>
          </a:p>
          <a:p>
            <a:r>
              <a:rPr lang="cs-CZ" dirty="0" smtClean="0"/>
              <a:t>Obský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6872"/>
            <a:ext cx="762000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3519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Průlivy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Malacký</a:t>
            </a:r>
          </a:p>
          <a:p>
            <a:r>
              <a:rPr lang="cs-CZ" dirty="0" err="1" smtClean="0"/>
              <a:t>Makasarský</a:t>
            </a:r>
            <a:endParaRPr lang="cs-CZ" dirty="0" smtClean="0"/>
          </a:p>
          <a:p>
            <a:r>
              <a:rPr lang="cs-CZ" dirty="0" smtClean="0"/>
              <a:t>Luzonský</a:t>
            </a:r>
          </a:p>
          <a:p>
            <a:r>
              <a:rPr lang="cs-CZ" dirty="0" err="1" smtClean="0"/>
              <a:t>Taiwanský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Korejský</a:t>
            </a:r>
          </a:p>
          <a:p>
            <a:r>
              <a:rPr lang="cs-CZ" dirty="0" smtClean="0"/>
              <a:t>Tatarský</a:t>
            </a:r>
          </a:p>
          <a:p>
            <a:r>
              <a:rPr lang="cs-CZ" dirty="0" smtClean="0"/>
              <a:t>Beringův</a:t>
            </a:r>
          </a:p>
          <a:p>
            <a:r>
              <a:rPr lang="cs-CZ" dirty="0" smtClean="0"/>
              <a:t>1. kurilský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6619875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01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Ostrovy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Cejlon</a:t>
            </a:r>
          </a:p>
          <a:p>
            <a:r>
              <a:rPr lang="cs-CZ" dirty="0" smtClean="0"/>
              <a:t>Velké Sundy (Sumatra, Jáva, Borneo, Celebes)</a:t>
            </a:r>
          </a:p>
          <a:p>
            <a:r>
              <a:rPr lang="cs-CZ" dirty="0" smtClean="0"/>
              <a:t>Malé Sundy</a:t>
            </a:r>
          </a:p>
          <a:p>
            <a:r>
              <a:rPr lang="cs-CZ" dirty="0" smtClean="0"/>
              <a:t>Hainan</a:t>
            </a:r>
          </a:p>
          <a:p>
            <a:r>
              <a:rPr lang="cs-CZ" dirty="0" err="1" smtClean="0"/>
              <a:t>Taiwan</a:t>
            </a:r>
            <a:endParaRPr lang="cs-CZ" dirty="0" smtClean="0"/>
          </a:p>
          <a:p>
            <a:r>
              <a:rPr lang="cs-CZ" dirty="0" smtClean="0"/>
              <a:t>Filipíny</a:t>
            </a:r>
          </a:p>
          <a:p>
            <a:r>
              <a:rPr lang="cs-CZ" dirty="0" smtClean="0"/>
              <a:t>Japonské</a:t>
            </a:r>
          </a:p>
          <a:p>
            <a:r>
              <a:rPr lang="cs-CZ" dirty="0" smtClean="0"/>
              <a:t>Sachalin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Kurily</a:t>
            </a:r>
          </a:p>
          <a:p>
            <a:r>
              <a:rPr lang="cs-CZ" dirty="0" err="1" smtClean="0"/>
              <a:t>Wrangelův</a:t>
            </a:r>
            <a:endParaRPr lang="cs-CZ" dirty="0" smtClean="0"/>
          </a:p>
          <a:p>
            <a:r>
              <a:rPr lang="cs-CZ" dirty="0" err="1" smtClean="0"/>
              <a:t>Novosibiřské</a:t>
            </a:r>
            <a:endParaRPr lang="cs-CZ" dirty="0" smtClean="0"/>
          </a:p>
          <a:p>
            <a:r>
              <a:rPr lang="cs-CZ" dirty="0" smtClean="0"/>
              <a:t>Severní země</a:t>
            </a:r>
          </a:p>
          <a:p>
            <a:r>
              <a:rPr lang="cs-CZ" dirty="0" smtClean="0"/>
              <a:t>Andamany</a:t>
            </a:r>
          </a:p>
          <a:p>
            <a:r>
              <a:rPr lang="cs-CZ" dirty="0" smtClean="0"/>
              <a:t>Nikobary</a:t>
            </a:r>
          </a:p>
          <a:p>
            <a:r>
              <a:rPr lang="cs-CZ" dirty="0" smtClean="0"/>
              <a:t>Maledivy</a:t>
            </a:r>
          </a:p>
          <a:p>
            <a:r>
              <a:rPr lang="cs-CZ" dirty="0" smtClean="0"/>
              <a:t>Lakadivy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547" y="16274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48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Poloostrovy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Arabský</a:t>
            </a:r>
          </a:p>
          <a:p>
            <a:r>
              <a:rPr lang="cs-CZ" dirty="0" smtClean="0"/>
              <a:t>Přední Indie</a:t>
            </a:r>
          </a:p>
          <a:p>
            <a:r>
              <a:rPr lang="cs-CZ" dirty="0" smtClean="0"/>
              <a:t>Zadní Indie</a:t>
            </a:r>
          </a:p>
          <a:p>
            <a:r>
              <a:rPr lang="cs-CZ" dirty="0" smtClean="0"/>
              <a:t>Malajský</a:t>
            </a:r>
          </a:p>
          <a:p>
            <a:r>
              <a:rPr lang="cs-CZ" dirty="0" smtClean="0"/>
              <a:t>Korejský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Kamčatka</a:t>
            </a:r>
          </a:p>
          <a:p>
            <a:r>
              <a:rPr lang="cs-CZ" dirty="0" smtClean="0"/>
              <a:t>Čukotka</a:t>
            </a:r>
          </a:p>
          <a:p>
            <a:r>
              <a:rPr lang="cs-CZ" dirty="0" err="1" smtClean="0"/>
              <a:t>Tajmyr</a:t>
            </a:r>
            <a:endParaRPr lang="cs-CZ" dirty="0" smtClean="0"/>
          </a:p>
          <a:p>
            <a:r>
              <a:rPr lang="cs-CZ" dirty="0" err="1" smtClean="0"/>
              <a:t>Jamal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43000"/>
            <a:ext cx="62579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4661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 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které světadíly se dělí Eurasie?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Ukaž na mapě hranici mezi Asií a Evropou.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Kterými asijskými ostrovy prochází rovník?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skupiny japonských ostrovů nepatří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a) Hokkaidó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b) </a:t>
            </a:r>
            <a:r>
              <a:rPr lang="cs-CZ" dirty="0" err="1" smtClean="0"/>
              <a:t>Mindanao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Kjúšú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d) </a:t>
            </a:r>
            <a:r>
              <a:rPr lang="cs-CZ" dirty="0" err="1" smtClean="0"/>
              <a:t>Šikoku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38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6556871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18.3.2013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21.3.2013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Asie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Poloha, členitost, moře, ostrovy, poloostrovy, zálivy, průlivy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58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  <a:p>
            <a:r>
              <a:rPr lang="cs-CZ" dirty="0"/>
              <a:t>P</a:t>
            </a:r>
            <a:r>
              <a:rPr lang="cs-CZ" dirty="0" smtClean="0"/>
              <a:t>rocvičování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05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5644992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http://upload.wikimedia.org/wikipedia/commons/thumb/4/4f/Indian_Ocean_bathymetry_srtm.png/549px-Indian_Ocean_bathymetry_srtm.png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84308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http://upload.wikimedia.org/wikipedia/commons/thumb/8/80/Kannurfort1.JPG/800px-Kannurfort1.JPG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46042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http://upload.wikimedia.org/wikipedia/commons/0/00/Bay_of_Bengal_view_from_Tenneti_park.jpg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3105835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http://upload.wikimedia.org/wikipedia/commons/2/2b/StraitOfMalacca.jpg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207043" y="342900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http://upload.wikimedia.org/wikipedia/commons/thumb/d/df/Maldives_00378.JPG/800px-Maldives_00378.JPG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7043" y="4075331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http://upload.wikimedia.org/wikipedia/commons/thumb/0/04/Ocean_view_from_Saman_Villas_at_Bentota_%2C_Sri_Lanka.jpg/800px-Ocean_view_from_Saman_Villas_at_Bentota_%2C_Sri_Lanka.jpg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4998661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http://upload.wikimedia.org/wikipedia/commons/thumb/b/b7/Arabian_Peninsula_dust_SeaWiFS.jpg/657px-Arabian_Peninsula_dust_SeaWiFS.jpg</a:t>
            </a:r>
          </a:p>
        </p:txBody>
      </p:sp>
    </p:spTree>
    <p:extLst>
      <p:ext uri="{BB962C8B-B14F-4D97-AF65-F5344CB8AC3E}">
        <p14:creationId xmlns:p14="http://schemas.microsoft.com/office/powerpoint/2010/main" val="3722782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230</TotalTime>
  <Words>288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ASIE</vt:lpstr>
      <vt:lpstr>POLOHA</vt:lpstr>
      <vt:lpstr>Oceány :</vt:lpstr>
      <vt:lpstr>Moře :</vt:lpstr>
      <vt:lpstr>Zálivy :</vt:lpstr>
      <vt:lpstr>Průlivy :</vt:lpstr>
      <vt:lpstr>Ostrovy :</vt:lpstr>
      <vt:lpstr>Poloostrovy :</vt:lpstr>
      <vt:lpstr>Otázky a úkoly :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11</cp:revision>
  <dcterms:created xsi:type="dcterms:W3CDTF">2013-06-25T08:12:45Z</dcterms:created>
  <dcterms:modified xsi:type="dcterms:W3CDTF">2013-07-08T17:06:22Z</dcterms:modified>
</cp:coreProperties>
</file>