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38" autoAdjust="0"/>
    <p:restoredTop sz="94660"/>
  </p:normalViewPr>
  <p:slideViewPr>
    <p:cSldViewPr>
      <p:cViewPr>
        <p:scale>
          <a:sx n="100" d="100"/>
          <a:sy n="100" d="100"/>
        </p:scale>
        <p:origin x="-25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70145230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VY_32_INOVACE_09_ICT_ZIT57PW_Kopírování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adresářů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Kopírování a přesouvání adresářů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kopírováním a přesouváním adresářů.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kopírovat a přesouvat adresáře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přesuneme složku „škola“ do složky „vzdělání“?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Klikneme na složku škola pravým tlačítkem                           a pohybem myši ji přesuneme na složku vzdělání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Klikneme na složku škola levým </a:t>
            </a:r>
            <a:r>
              <a:rPr lang="cs-CZ" sz="2800" dirty="0" smtClean="0"/>
              <a:t>tlačítkem                               </a:t>
            </a:r>
            <a:r>
              <a:rPr lang="cs-CZ" sz="2800" dirty="0"/>
              <a:t>a pohybem myši ji přesuneme na složku vzdělání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Klikneme na složku škola levým </a:t>
            </a:r>
            <a:r>
              <a:rPr lang="cs-CZ" sz="2800" dirty="0" smtClean="0"/>
              <a:t>tlačítkem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7" name="Picture 3" descr="C:\Users\Uzivatel\AppData\Local\Microsoft\Windows\Temporary Internet Files\Content.IE5\9ACDNA3I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69160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03919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Klikneme na složku škola levým tlačítkem </a:t>
            </a:r>
            <a:r>
              <a:rPr lang="cs-CZ" dirty="0" smtClean="0"/>
              <a:t>                   a </a:t>
            </a:r>
            <a:r>
              <a:rPr lang="cs-CZ" dirty="0"/>
              <a:t>pohybem myši ji přesuneme na složku vzdělání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4412" y="3429000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29894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zkopírujeme obsah složky?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/>
              <a:t>Označíme celý obsah složky myší a stiskneme tlačítka </a:t>
            </a:r>
            <a:r>
              <a:rPr lang="cs-CZ" sz="2800" dirty="0" err="1" smtClean="0"/>
              <a:t>Ctrl+c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Označíme celý obsah složky myší a stiskneme tlačítka </a:t>
            </a:r>
            <a:r>
              <a:rPr lang="cs-CZ" sz="2800" dirty="0" err="1" smtClean="0"/>
              <a:t>Ctrl+v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Označíme </a:t>
            </a:r>
            <a:r>
              <a:rPr lang="cs-CZ" sz="2800" dirty="0"/>
              <a:t>celý obsah složky myší </a:t>
            </a:r>
            <a:r>
              <a:rPr lang="cs-CZ" sz="2800" dirty="0" smtClean="0"/>
              <a:t>a následně stiskneme pravé tlačítko myši a vybereme možnost kopírovat</a:t>
            </a:r>
          </a:p>
        </p:txBody>
      </p:sp>
      <p:pic>
        <p:nvPicPr>
          <p:cNvPr id="3074" name="Picture 2" descr="C:\Users\Uzivatel\AppData\Local\Microsoft\Windows\Temporary Internet Files\Content.IE5\OCW90CEC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653136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64512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Označíme celý obsah složky myší a stiskneme tlačítka </a:t>
            </a:r>
            <a:r>
              <a:rPr lang="cs-CZ" dirty="0" err="1"/>
              <a:t>Ctrl+c</a:t>
            </a:r>
            <a:endParaRPr lang="cs-CZ" dirty="0"/>
          </a:p>
          <a:p>
            <a:r>
              <a:rPr lang="cs-CZ" dirty="0" smtClean="0"/>
              <a:t>Označíme </a:t>
            </a:r>
            <a:r>
              <a:rPr lang="cs-CZ" dirty="0"/>
              <a:t>celý obsah složky myší a následně stiskneme pravé tlačítko myši a </a:t>
            </a:r>
            <a:r>
              <a:rPr lang="cs-CZ" dirty="0" smtClean="0"/>
              <a:t>vybereme </a:t>
            </a:r>
            <a:r>
              <a:rPr lang="cs-CZ" dirty="0"/>
              <a:t>možnost kopírovat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437112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56952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vložíme obsah složky do jiné?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/>
              <a:t>Stisknutím kláves </a:t>
            </a:r>
            <a:r>
              <a:rPr lang="cs-CZ" sz="2800" dirty="0" err="1" smtClean="0"/>
              <a:t>Ctrl+x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Stisknutím kláves </a:t>
            </a:r>
            <a:r>
              <a:rPr lang="cs-CZ" sz="2800" dirty="0" err="1" smtClean="0"/>
              <a:t>Ctrl+c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Stisknutím kláves </a:t>
            </a:r>
            <a:r>
              <a:rPr lang="cs-CZ" sz="2800" dirty="0" err="1"/>
              <a:t>Ctrl+v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/>
              <a:t>Stisknutím </a:t>
            </a:r>
            <a:r>
              <a:rPr lang="cs-CZ" sz="2800" dirty="0" smtClean="0"/>
              <a:t>levého tlačítka </a:t>
            </a:r>
            <a:r>
              <a:rPr lang="cs-CZ" sz="2800" dirty="0"/>
              <a:t>myši a zvolením možnosti </a:t>
            </a:r>
            <a:r>
              <a:rPr lang="cs-CZ" sz="2800" dirty="0" smtClean="0"/>
              <a:t>vložit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Stisknutím </a:t>
            </a:r>
            <a:r>
              <a:rPr lang="cs-CZ" sz="2800" dirty="0"/>
              <a:t>pravého </a:t>
            </a:r>
            <a:r>
              <a:rPr lang="cs-CZ" sz="2800" dirty="0" smtClean="0"/>
              <a:t>tlačítka </a:t>
            </a:r>
            <a:r>
              <a:rPr lang="cs-CZ" sz="2800" dirty="0"/>
              <a:t>myši a zvolením možnosti vložit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  <p:pic>
        <p:nvPicPr>
          <p:cNvPr id="3074" name="Picture 2" descr="C:\Users\Uzivatel\AppData\Local\Microsoft\Windows\Temporary Internet Files\Content.IE5\OCW90CEC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653136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46389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Stisknutím kláves </a:t>
            </a:r>
            <a:r>
              <a:rPr lang="cs-CZ" dirty="0" err="1" smtClean="0"/>
              <a:t>Ctrl+v</a:t>
            </a:r>
            <a:endParaRPr lang="cs-CZ" dirty="0" smtClean="0"/>
          </a:p>
          <a:p>
            <a:r>
              <a:rPr lang="cs-CZ" dirty="0"/>
              <a:t>Stisknutím pravého tlačítka myši a zvolením možnosti vložit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933056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78597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246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Jak přesuneme složku „škola“ do složky „vzdělání“?</vt:lpstr>
      <vt:lpstr>Správná odpověď</vt:lpstr>
      <vt:lpstr>Jak zkopírujeme obsah složky?</vt:lpstr>
      <vt:lpstr>Správná odpověď</vt:lpstr>
      <vt:lpstr>Jak vložíme obsah složky do jiné?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61</cp:revision>
  <dcterms:created xsi:type="dcterms:W3CDTF">2013-06-11T11:30:59Z</dcterms:created>
  <dcterms:modified xsi:type="dcterms:W3CDTF">2013-07-07T08:53:09Z</dcterms:modified>
</cp:coreProperties>
</file>