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744464679"/>
              </p:ext>
            </p:extLst>
          </p:nvPr>
        </p:nvGraphicFramePr>
        <p:xfrm>
          <a:off x="971600" y="1844824"/>
          <a:ext cx="7272808" cy="3729673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VY_32_INOVACE_10_ICT_ZIT57PW_Vytváření adresářové struktury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ZIT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Vytváření adresářové struktury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vytvářením adresářové struktury.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vytvářet adresářovou strukturu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Vytvořte následující adresářovou strukturu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ŠKOLA</a:t>
            </a:r>
          </a:p>
          <a:p>
            <a:pPr lvl="1"/>
            <a:r>
              <a:rPr lang="cs-CZ" dirty="0" smtClean="0"/>
              <a:t>Známky</a:t>
            </a:r>
          </a:p>
          <a:p>
            <a:pPr lvl="1"/>
            <a:r>
              <a:rPr lang="cs-CZ" dirty="0" smtClean="0"/>
              <a:t>Seminární práce</a:t>
            </a:r>
          </a:p>
          <a:p>
            <a:pPr lvl="1"/>
            <a:r>
              <a:rPr lang="cs-CZ" dirty="0" smtClean="0"/>
              <a:t>Učení</a:t>
            </a:r>
          </a:p>
          <a:p>
            <a:pPr lvl="2"/>
            <a:r>
              <a:rPr lang="cs-CZ" dirty="0" smtClean="0"/>
              <a:t>Matematika</a:t>
            </a:r>
          </a:p>
          <a:p>
            <a:pPr lvl="3"/>
            <a:r>
              <a:rPr lang="cs-CZ" dirty="0" smtClean="0"/>
              <a:t>Příklady</a:t>
            </a:r>
          </a:p>
          <a:p>
            <a:pPr lvl="3"/>
            <a:r>
              <a:rPr lang="cs-CZ" dirty="0" smtClean="0"/>
              <a:t>Výsledky</a:t>
            </a:r>
          </a:p>
          <a:p>
            <a:pPr lvl="2"/>
            <a:r>
              <a:rPr lang="cs-CZ" dirty="0" smtClean="0"/>
              <a:t>Český jazyk</a:t>
            </a:r>
          </a:p>
          <a:p>
            <a:pPr lvl="2"/>
            <a:r>
              <a:rPr lang="cs-CZ" dirty="0" smtClean="0"/>
              <a:t>Zeměpis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DCU2ZWVD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492896"/>
            <a:ext cx="2603427" cy="17740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12777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Grafické znázornění adresářové struktury</a:t>
            </a:r>
            <a:endParaRPr lang="cs-CZ" dirty="0"/>
          </a:p>
        </p:txBody>
      </p:sp>
      <p:sp>
        <p:nvSpPr>
          <p:cNvPr id="4" name="Obdélník s odříznutým jedním rohem 3"/>
          <p:cNvSpPr/>
          <p:nvPr/>
        </p:nvSpPr>
        <p:spPr>
          <a:xfrm>
            <a:off x="323528" y="3356992"/>
            <a:ext cx="1368152" cy="720080"/>
          </a:xfrm>
          <a:prstGeom prst="snip1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ŠKOLA</a:t>
            </a:r>
            <a:endParaRPr lang="cs-CZ" dirty="0"/>
          </a:p>
        </p:txBody>
      </p:sp>
      <p:sp>
        <p:nvSpPr>
          <p:cNvPr id="5" name="Obdélník s odříznutým jedním rohem 4"/>
          <p:cNvSpPr/>
          <p:nvPr/>
        </p:nvSpPr>
        <p:spPr>
          <a:xfrm>
            <a:off x="4788024" y="4676589"/>
            <a:ext cx="1368152" cy="720080"/>
          </a:xfrm>
          <a:prstGeom prst="snip1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Český jazyk</a:t>
            </a:r>
            <a:endParaRPr lang="cs-CZ" dirty="0"/>
          </a:p>
        </p:txBody>
      </p:sp>
      <p:sp>
        <p:nvSpPr>
          <p:cNvPr id="6" name="Obdélník s odříznutým jedním rohem 5"/>
          <p:cNvSpPr/>
          <p:nvPr/>
        </p:nvSpPr>
        <p:spPr>
          <a:xfrm>
            <a:off x="4788024" y="5733256"/>
            <a:ext cx="1368152" cy="720080"/>
          </a:xfrm>
          <a:prstGeom prst="snip1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Zeměpis</a:t>
            </a:r>
            <a:endParaRPr lang="cs-CZ" dirty="0"/>
          </a:p>
        </p:txBody>
      </p:sp>
      <p:sp>
        <p:nvSpPr>
          <p:cNvPr id="7" name="Obdélník s odříznutým jedním rohem 6"/>
          <p:cNvSpPr/>
          <p:nvPr/>
        </p:nvSpPr>
        <p:spPr>
          <a:xfrm>
            <a:off x="2488055" y="4688719"/>
            <a:ext cx="1368152" cy="720080"/>
          </a:xfrm>
          <a:prstGeom prst="snip1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Učení</a:t>
            </a:r>
            <a:endParaRPr lang="cs-CZ" dirty="0"/>
          </a:p>
        </p:txBody>
      </p:sp>
      <p:sp>
        <p:nvSpPr>
          <p:cNvPr id="8" name="Obdélník s odříznutým jedním rohem 7"/>
          <p:cNvSpPr/>
          <p:nvPr/>
        </p:nvSpPr>
        <p:spPr>
          <a:xfrm>
            <a:off x="6948264" y="3711135"/>
            <a:ext cx="1368152" cy="720080"/>
          </a:xfrm>
          <a:prstGeom prst="snip1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Výsledky</a:t>
            </a:r>
            <a:endParaRPr lang="cs-CZ" dirty="0"/>
          </a:p>
        </p:txBody>
      </p:sp>
      <p:sp>
        <p:nvSpPr>
          <p:cNvPr id="9" name="Obdélník s odříznutým jedním rohem 8"/>
          <p:cNvSpPr/>
          <p:nvPr/>
        </p:nvSpPr>
        <p:spPr>
          <a:xfrm>
            <a:off x="2483768" y="3409921"/>
            <a:ext cx="1368152" cy="720080"/>
          </a:xfrm>
          <a:prstGeom prst="snip1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Seminární práce</a:t>
            </a:r>
            <a:endParaRPr lang="cs-CZ" dirty="0"/>
          </a:p>
        </p:txBody>
      </p:sp>
      <p:sp>
        <p:nvSpPr>
          <p:cNvPr id="10" name="Obdélník s odříznutým jedním rohem 9"/>
          <p:cNvSpPr/>
          <p:nvPr/>
        </p:nvSpPr>
        <p:spPr>
          <a:xfrm>
            <a:off x="2483768" y="2174776"/>
            <a:ext cx="1368152" cy="720080"/>
          </a:xfrm>
          <a:prstGeom prst="snip1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Známky</a:t>
            </a:r>
            <a:endParaRPr lang="cs-CZ" dirty="0"/>
          </a:p>
        </p:txBody>
      </p:sp>
      <p:sp>
        <p:nvSpPr>
          <p:cNvPr id="11" name="Obdélník s odříznutým jedním rohem 10"/>
          <p:cNvSpPr/>
          <p:nvPr/>
        </p:nvSpPr>
        <p:spPr>
          <a:xfrm>
            <a:off x="6948264" y="2635410"/>
            <a:ext cx="1368152" cy="720080"/>
          </a:xfrm>
          <a:prstGeom prst="snip1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12" name="Obdélník s odříznutým jedním rohem 11"/>
          <p:cNvSpPr/>
          <p:nvPr/>
        </p:nvSpPr>
        <p:spPr>
          <a:xfrm>
            <a:off x="4788024" y="3616467"/>
            <a:ext cx="1368152" cy="720080"/>
          </a:xfrm>
          <a:prstGeom prst="snip1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Matematika</a:t>
            </a:r>
            <a:endParaRPr lang="cs-CZ" dirty="0"/>
          </a:p>
        </p:txBody>
      </p:sp>
      <p:cxnSp>
        <p:nvCxnSpPr>
          <p:cNvPr id="14" name="Přímá spojnice 13"/>
          <p:cNvCxnSpPr>
            <a:stCxn id="4" idx="0"/>
            <a:endCxn id="10" idx="2"/>
          </p:cNvCxnSpPr>
          <p:nvPr/>
        </p:nvCxnSpPr>
        <p:spPr>
          <a:xfrm flipV="1">
            <a:off x="1691680" y="2534816"/>
            <a:ext cx="792088" cy="11822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4" idx="0"/>
            <a:endCxn id="9" idx="2"/>
          </p:cNvCxnSpPr>
          <p:nvPr/>
        </p:nvCxnSpPr>
        <p:spPr>
          <a:xfrm>
            <a:off x="1691680" y="3717032"/>
            <a:ext cx="792088" cy="5292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4" idx="0"/>
            <a:endCxn id="7" idx="2"/>
          </p:cNvCxnSpPr>
          <p:nvPr/>
        </p:nvCxnSpPr>
        <p:spPr>
          <a:xfrm>
            <a:off x="1691680" y="3717032"/>
            <a:ext cx="796375" cy="133172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7" idx="0"/>
            <a:endCxn id="6" idx="2"/>
          </p:cNvCxnSpPr>
          <p:nvPr/>
        </p:nvCxnSpPr>
        <p:spPr>
          <a:xfrm>
            <a:off x="3856207" y="5048759"/>
            <a:ext cx="931817" cy="104453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7" idx="0"/>
            <a:endCxn id="5" idx="2"/>
          </p:cNvCxnSpPr>
          <p:nvPr/>
        </p:nvCxnSpPr>
        <p:spPr>
          <a:xfrm flipV="1">
            <a:off x="3856207" y="5036629"/>
            <a:ext cx="931817" cy="1213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7" idx="0"/>
            <a:endCxn id="12" idx="2"/>
          </p:cNvCxnSpPr>
          <p:nvPr/>
        </p:nvCxnSpPr>
        <p:spPr>
          <a:xfrm flipV="1">
            <a:off x="3856207" y="3976507"/>
            <a:ext cx="931817" cy="107225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12" idx="0"/>
            <a:endCxn id="8" idx="2"/>
          </p:cNvCxnSpPr>
          <p:nvPr/>
        </p:nvCxnSpPr>
        <p:spPr>
          <a:xfrm>
            <a:off x="6156176" y="3976507"/>
            <a:ext cx="792088" cy="9466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12" idx="0"/>
            <a:endCxn id="11" idx="2"/>
          </p:cNvCxnSpPr>
          <p:nvPr/>
        </p:nvCxnSpPr>
        <p:spPr>
          <a:xfrm flipV="1">
            <a:off x="6156176" y="2995450"/>
            <a:ext cx="792088" cy="98105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8696874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Udělejte tyto změny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000" dirty="0" smtClean="0"/>
              <a:t>Do složky „známky“ uložte prázdný dokument (Word), který se bude jmenovat „1.pololetí“</a:t>
            </a:r>
            <a:br>
              <a:rPr lang="cs-CZ" sz="3000" dirty="0" smtClean="0"/>
            </a:br>
            <a:endParaRPr lang="cs-CZ" sz="30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000" dirty="0" smtClean="0"/>
              <a:t>Do složky „seminární práce“ uložte prázdný dokument (Word), který se bude jmenovat „Moje první seminárka“</a:t>
            </a:r>
            <a:br>
              <a:rPr lang="cs-CZ" sz="3000" dirty="0" smtClean="0"/>
            </a:br>
            <a:endParaRPr lang="cs-CZ" sz="30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000" dirty="0" smtClean="0"/>
              <a:t>Ve složce „zeměpis“ vytvořte dvě nové složky „Evropa“ a „Asie“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Uzivatel\AppData\Local\Microsoft\Windows\Temporary Internet Files\Content.IE5\QBDFYWPV\MC90044039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436110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909391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145</Words>
  <Application>Microsoft Office PowerPoint</Application>
  <PresentationFormat>Předvádění na obrazovce (4:3)</PresentationFormat>
  <Paragraphs>46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Vytvořte následující adresářovou strukturu</vt:lpstr>
      <vt:lpstr>Grafické znázornění adresářové struktury</vt:lpstr>
      <vt:lpstr>Udělejte tyto změny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59</cp:revision>
  <dcterms:created xsi:type="dcterms:W3CDTF">2013-06-11T11:30:59Z</dcterms:created>
  <dcterms:modified xsi:type="dcterms:W3CDTF">2013-07-07T08:53:27Z</dcterms:modified>
</cp:coreProperties>
</file>