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82188667"/>
              </p:ext>
            </p:extLst>
          </p:nvPr>
        </p:nvGraphicFramePr>
        <p:xfrm>
          <a:off x="971600" y="1844824"/>
          <a:ext cx="7272808" cy="3484309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VY_32_INOVACE_11_ICT_ZIT57PW_Řazení dat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ZIT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Řazení dat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řazením dat v adresáři.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řadit data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Michal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Dlouhý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Vytvořte si adresář „Data“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 adresáře uložte 3 dokumenty ve Wordu</a:t>
            </a:r>
          </a:p>
          <a:p>
            <a:pPr marL="857250" lvl="1" indent="-457200"/>
            <a:r>
              <a:rPr lang="cs-CZ" dirty="0"/>
              <a:t>První dokument bude prázdný</a:t>
            </a:r>
          </a:p>
          <a:p>
            <a:pPr marL="857250" lvl="1" indent="-457200"/>
            <a:r>
              <a:rPr lang="cs-CZ" dirty="0"/>
              <a:t>Druhý dokument bude obsahovat jednu stránku libovolného textu</a:t>
            </a:r>
          </a:p>
          <a:p>
            <a:pPr marL="857250" lvl="1" indent="-457200"/>
            <a:r>
              <a:rPr lang="cs-CZ" dirty="0"/>
              <a:t>Třetí dokument bude obsahovat jeden </a:t>
            </a:r>
            <a:r>
              <a:rPr lang="cs-CZ" dirty="0" smtClean="0"/>
              <a:t>obrázek</a:t>
            </a:r>
          </a:p>
          <a:p>
            <a:pPr marL="400050" lvl="1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Následně dokumenty seřaďte podle velikosti</a:t>
            </a:r>
          </a:p>
          <a:p>
            <a:pPr marL="857250" lvl="1" indent="-457200"/>
            <a:endParaRPr lang="cs-CZ" dirty="0" smtClean="0"/>
          </a:p>
        </p:txBody>
      </p:sp>
      <p:pic>
        <p:nvPicPr>
          <p:cNvPr id="3074" name="Picture 2" descr="C:\Users\Uzivatel\AppData\Local\Microsoft\Windows\Temporary Internet Files\Content.IE5\QBDFYWPV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02920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979253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Vytvořte si adresář „Data2“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 adresáře uložte 3 obrázky</a:t>
            </a:r>
          </a:p>
          <a:p>
            <a:pPr marL="857250" lvl="1" indent="-457200"/>
            <a:r>
              <a:rPr lang="cs-CZ" dirty="0" smtClean="0"/>
              <a:t>První obrázek bude: zvíře</a:t>
            </a:r>
          </a:p>
          <a:p>
            <a:pPr marL="857250" lvl="1" indent="-457200"/>
            <a:r>
              <a:rPr lang="cs-CZ" dirty="0" smtClean="0"/>
              <a:t>Druhý: slavná osobnost</a:t>
            </a:r>
          </a:p>
          <a:p>
            <a:pPr marL="857250" lvl="1" indent="-457200"/>
            <a:r>
              <a:rPr lang="cs-CZ" dirty="0" smtClean="0"/>
              <a:t>Třetí: rostlina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Následně dokumenty seřaďte podle názvu</a:t>
            </a:r>
          </a:p>
          <a:p>
            <a:pPr marL="857250" lvl="1" indent="-457200"/>
            <a:endParaRPr lang="cs-CZ" dirty="0" smtClean="0"/>
          </a:p>
        </p:txBody>
      </p:sp>
      <p:pic>
        <p:nvPicPr>
          <p:cNvPr id="2050" name="Picture 2" descr="C:\Users\Uzivatel\AppData\Local\Microsoft\Windows\Temporary Internet Files\Content.IE5\QBDFYWPV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50912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387781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Zjistěte následující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Pomocí vlastností adresáře </a:t>
            </a:r>
            <a:r>
              <a:rPr lang="cs-CZ" dirty="0" smtClean="0"/>
              <a:t>zjistěte, </a:t>
            </a:r>
            <a:r>
              <a:rPr lang="cs-CZ" dirty="0"/>
              <a:t>jakou má velikost adresář „data“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Pomocí vlastností adresáře </a:t>
            </a:r>
            <a:r>
              <a:rPr lang="cs-CZ" dirty="0" smtClean="0"/>
              <a:t>zjistěte, </a:t>
            </a:r>
            <a:r>
              <a:rPr lang="cs-CZ" dirty="0"/>
              <a:t>jakou má velikost adresář „</a:t>
            </a:r>
            <a:r>
              <a:rPr lang="cs-CZ" dirty="0" smtClean="0"/>
              <a:t>data2“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Porovnejte velikost obou adresářů                            a vyhodnoťte, který z nich je větší a proč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1026" name="Picture 2" descr="C:\Users\Uzivatel\AppData\Local\Microsoft\Windows\Temporary Internet Files\Content.IE5\DCU2ZWVD\MC9004324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797152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69514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197</Words>
  <Application>Microsoft Office PowerPoint</Application>
  <PresentationFormat>Předvádění na obrazovce (4:3)</PresentationFormat>
  <Paragraphs>39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Vytvořte si adresář „Data“</vt:lpstr>
      <vt:lpstr>Vytvořte si adresář „Data2“</vt:lpstr>
      <vt:lpstr>Zjistěte následující údaje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65</cp:revision>
  <dcterms:created xsi:type="dcterms:W3CDTF">2013-06-11T11:30:59Z</dcterms:created>
  <dcterms:modified xsi:type="dcterms:W3CDTF">2013-07-07T08:53:46Z</dcterms:modified>
</cp:coreProperties>
</file>