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82" y="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PVK_hor_zakladni_logolink_RGB_cz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32656"/>
            <a:ext cx="496855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017577049"/>
              </p:ext>
            </p:extLst>
          </p:nvPr>
        </p:nvGraphicFramePr>
        <p:xfrm>
          <a:off x="971600" y="1844824"/>
          <a:ext cx="7272808" cy="3729673"/>
        </p:xfrm>
        <a:graphic>
          <a:graphicData uri="http://schemas.openxmlformats.org/drawingml/2006/table">
            <a:tbl>
              <a:tblPr/>
              <a:tblGrid>
                <a:gridCol w="3218763"/>
                <a:gridCol w="4054045"/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číslo a název klíčové aktivity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III/2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Číslo  projektu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CZ.1.07/1.4.00/21.1192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Název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VY_32_INOVACE_12_ICT_ZIT57PW_Ukládání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dat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Téma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ZIT –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Ukládání dat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Anotace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Seznámení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 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ukládáním dat.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Prezentaci je možné využít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na interaktivní tabuli a žáci ji mohou dostat také jako zápis na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flash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disk, případně lze vytisknout jako PL.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Očekávaný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výstup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umí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ukládat data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Druh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učebního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Ročník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5.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- 7.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Autor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Michal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Dlouhý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Zdroje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www.office.microsoft.com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971600" y="6237312"/>
            <a:ext cx="702506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Tento projekt je spolufinancován Evropským sociálním fondem a státním rozpočtem České republiky.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Pojmenuj obrázky</a:t>
            </a:r>
            <a:endParaRPr lang="cs-CZ" dirty="0"/>
          </a:p>
        </p:txBody>
      </p:sp>
      <p:pic>
        <p:nvPicPr>
          <p:cNvPr id="1026" name="Picture 2" descr="C:\Users\Uzivatel\AppData\Local\Microsoft\Windows\Temporary Internet Files\Content.IE5\OCW90CEC\MC90043387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968255"/>
            <a:ext cx="2769155" cy="276915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zivatel\AppData\Local\Microsoft\Windows\Temporary Internet Files\Content.IE5\QBDFYWPV\MC9003969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968255"/>
            <a:ext cx="4092963" cy="324036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5718451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pic>
        <p:nvPicPr>
          <p:cNvPr id="3" name="Picture 2" descr="C:\Users\Uzivatel\AppData\Local\Microsoft\Windows\Temporary Internet Files\Content.IE5\OCW90CEC\MC90043387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968255"/>
            <a:ext cx="2769155" cy="276915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Uzivatel\AppData\Local\Microsoft\Windows\Temporary Internet Files\Content.IE5\QBDFYWPV\MC9003969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5915" y="1947229"/>
            <a:ext cx="4092963" cy="324036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691680" y="4737410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Flash</a:t>
            </a:r>
            <a:r>
              <a:rPr lang="cs-CZ" sz="2800" dirty="0" smtClean="0"/>
              <a:t> disk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68300" y="5327630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DVD/CD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38216451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dostaneš složku z počítače na </a:t>
            </a:r>
            <a:r>
              <a:rPr lang="cs-CZ" dirty="0" err="1" smtClean="0"/>
              <a:t>flash</a:t>
            </a:r>
            <a:r>
              <a:rPr lang="cs-CZ" dirty="0" smtClean="0"/>
              <a:t> disk?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Kliknu levým tlačítkem </a:t>
            </a:r>
            <a:r>
              <a:rPr lang="cs-CZ" dirty="0"/>
              <a:t>na složku a zvolím možnost „odeslat</a:t>
            </a:r>
            <a:r>
              <a:rPr lang="cs-CZ" dirty="0" smtClean="0"/>
              <a:t>“, </a:t>
            </a:r>
            <a:r>
              <a:rPr lang="cs-CZ" dirty="0"/>
              <a:t>zde vyberu „</a:t>
            </a:r>
            <a:r>
              <a:rPr lang="cs-CZ" dirty="0" err="1"/>
              <a:t>flash</a:t>
            </a:r>
            <a:r>
              <a:rPr lang="cs-CZ" dirty="0"/>
              <a:t> </a:t>
            </a:r>
            <a:r>
              <a:rPr lang="cs-CZ" dirty="0" smtClean="0"/>
              <a:t>disk“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Kliknu </a:t>
            </a:r>
            <a:r>
              <a:rPr lang="cs-CZ" dirty="0"/>
              <a:t>pravým tlačítkem na složku a zvolím možnost </a:t>
            </a:r>
            <a:r>
              <a:rPr lang="cs-CZ" dirty="0" smtClean="0"/>
              <a:t>„nový“, </a:t>
            </a:r>
            <a:r>
              <a:rPr lang="cs-CZ" dirty="0"/>
              <a:t>zde vyberu </a:t>
            </a:r>
            <a:r>
              <a:rPr lang="cs-CZ" dirty="0" smtClean="0"/>
              <a:t>„složka“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Kliknu pravým tlačítkem na složku a zvolím možnost „odeslat</a:t>
            </a:r>
            <a:r>
              <a:rPr lang="cs-CZ" dirty="0" smtClean="0"/>
              <a:t>“, </a:t>
            </a:r>
            <a:r>
              <a:rPr lang="cs-CZ" dirty="0"/>
              <a:t>zde vyberu „</a:t>
            </a:r>
            <a:r>
              <a:rPr lang="cs-CZ" dirty="0" err="1"/>
              <a:t>flash</a:t>
            </a:r>
            <a:r>
              <a:rPr lang="cs-CZ" dirty="0"/>
              <a:t> disk“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pic>
        <p:nvPicPr>
          <p:cNvPr id="2050" name="Picture 2" descr="C:\Users\Uzivatel\AppData\Local\Microsoft\Windows\Temporary Internet Files\Content.IE5\9ACDNA3I\MC900438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869160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0432895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Kliknu pravým tlačítkem na složku a zvolím možnost „odeslat</a:t>
            </a:r>
            <a:r>
              <a:rPr lang="cs-CZ" dirty="0" smtClean="0"/>
              <a:t>“, </a:t>
            </a:r>
            <a:r>
              <a:rPr lang="cs-CZ" dirty="0"/>
              <a:t>zde vyberu „</a:t>
            </a:r>
            <a:r>
              <a:rPr lang="cs-CZ" dirty="0" err="1"/>
              <a:t>flash</a:t>
            </a:r>
            <a:r>
              <a:rPr lang="cs-CZ" dirty="0"/>
              <a:t> disk“</a:t>
            </a:r>
          </a:p>
          <a:p>
            <a:endParaRPr lang="cs-CZ" dirty="0"/>
          </a:p>
        </p:txBody>
      </p:sp>
      <p:pic>
        <p:nvPicPr>
          <p:cNvPr id="3074" name="Picture 2" descr="C:\Users\Uzivatel\AppData\Local\Microsoft\Windows\Temporary Internet Files\Content.IE5\DCU2ZWVD\MC900439851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9975" y="3573016"/>
            <a:ext cx="1924050" cy="15367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6476573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 které z těchto přístrojů můžeme ukládat data?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Flash</a:t>
            </a:r>
            <a:r>
              <a:rPr lang="cs-CZ" dirty="0" smtClean="0"/>
              <a:t> disk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Hard disk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DVD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CD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Paměťová karta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Monitor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909594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err="1"/>
              <a:t>Flash</a:t>
            </a:r>
            <a:r>
              <a:rPr lang="cs-CZ" dirty="0"/>
              <a:t> disk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Hard disk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DVD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CD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Paměťová karta</a:t>
            </a:r>
          </a:p>
          <a:p>
            <a:endParaRPr lang="cs-CZ" dirty="0"/>
          </a:p>
        </p:txBody>
      </p:sp>
      <p:pic>
        <p:nvPicPr>
          <p:cNvPr id="4098" name="Picture 2" descr="C:\Users\Uzivatel\AppData\Local\Microsoft\Windows\Temporary Internet Files\Content.IE5\DCU2ZWVD\MC900439851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204864"/>
            <a:ext cx="1924050" cy="15367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17103359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273</TotalTime>
  <Words>203</Words>
  <Application>Microsoft Office PowerPoint</Application>
  <PresentationFormat>Předvádění na obrazovce (4:3)</PresentationFormat>
  <Paragraphs>45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Pojmenuj obrázky</vt:lpstr>
      <vt:lpstr>Správná odpověď</vt:lpstr>
      <vt:lpstr>Jak dostaneš složku z počítače na flash disk?</vt:lpstr>
      <vt:lpstr>Správná odpověď</vt:lpstr>
      <vt:lpstr>Na které z těchto přístrojů můžeme ukládat data?</vt:lpstr>
      <vt:lpstr>Správná odpověď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T.</dc:creator>
  <cp:lastModifiedBy>Alena T.</cp:lastModifiedBy>
  <cp:revision>67</cp:revision>
  <dcterms:created xsi:type="dcterms:W3CDTF">2013-06-11T11:30:59Z</dcterms:created>
  <dcterms:modified xsi:type="dcterms:W3CDTF">2013-07-07T08:54:02Z</dcterms:modified>
</cp:coreProperties>
</file>