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492703"/>
              </p:ext>
            </p:extLst>
          </p:nvPr>
        </p:nvGraphicFramePr>
        <p:xfrm>
          <a:off x="971600" y="1844824"/>
          <a:ext cx="7272808" cy="3484309"/>
        </p:xfrm>
        <a:graphic>
          <a:graphicData uri="http://schemas.openxmlformats.org/drawingml/2006/table">
            <a:tbl>
              <a:tblPr/>
              <a:tblGrid>
                <a:gridCol w="3024336"/>
                <a:gridCol w="4248472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VY_32_INOVACE_13_ICT_ZIT57PW_Průzkumník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Průzkumník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průzkumníkem.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s průzkumníkem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Průzkumník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Napište, k čemu se využívá průzkumník 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DCU2ZWVD\MC900432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50" y="2368689"/>
            <a:ext cx="2699742" cy="29923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07648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Program, pomocí kterého se také můžeme pohybovat v adresářích a stejně, jako pomocí </a:t>
            </a:r>
            <a:r>
              <a:rPr lang="cs-CZ" dirty="0" smtClean="0"/>
              <a:t>zástupce. </a:t>
            </a:r>
            <a:r>
              <a:rPr lang="cs-CZ" dirty="0"/>
              <a:t>Tento počítač jde spravovat, tzn. vytvářet nové adresáře, přejmenovávat, odstraňovat, kopírovat případně přesunovat</a:t>
            </a:r>
          </a:p>
        </p:txBody>
      </p:sp>
      <p:pic>
        <p:nvPicPr>
          <p:cNvPr id="2050" name="Picture 2" descr="C:\Users\Uzivatel\AppData\Local\Microsoft\Windows\Temporary Internet Files\Content.IE5\OCW90CEC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37112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10224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spouští Průzkumník?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Pravým tlačítkem na tento počítač                              a prozkoumat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Levým tlačítkem na tento počítač =&gt; prozkoumat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Start =&gt;programy =&gt;příslušenství =&gt;průzkumník </a:t>
            </a:r>
            <a:r>
              <a:rPr lang="cs-CZ" dirty="0" err="1" smtClean="0"/>
              <a:t>windows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3624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Pravým tlačítkem na tento počítač </a:t>
            </a:r>
            <a:r>
              <a:rPr lang="cs-CZ" dirty="0" smtClean="0"/>
              <a:t>                              a </a:t>
            </a:r>
            <a:r>
              <a:rPr lang="cs-CZ" dirty="0"/>
              <a:t>prozkoumat</a:t>
            </a:r>
          </a:p>
          <a:p>
            <a:r>
              <a:rPr lang="cs-CZ" dirty="0" smtClean="0"/>
              <a:t>Start </a:t>
            </a:r>
            <a:r>
              <a:rPr lang="cs-CZ" dirty="0"/>
              <a:t>=&gt;programy =&gt;příslušenství =&gt;průzkumník </a:t>
            </a:r>
            <a:r>
              <a:rPr lang="cs-CZ" dirty="0" err="1"/>
              <a:t>windows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Uzivatel\AppData\Local\Microsoft\Windows\Temporary Internet Files\Content.IE5\QBDFYWPV\MC90044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417" y="4077072"/>
            <a:ext cx="1864462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79373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zjistíme pomocí Průzkumníka?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Umístění konkrétních složek a souborů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souborů ve složce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Celkovou velikost</a:t>
            </a:r>
          </a:p>
        </p:txBody>
      </p:sp>
      <p:pic>
        <p:nvPicPr>
          <p:cNvPr id="2050" name="Picture 2" descr="C:\Users\Uzivatel\AppData\Local\Microsoft\Windows\Temporary Internet Files\Content.IE5\DCU2ZWVD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290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21472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1547" y="2276872"/>
            <a:ext cx="8291264" cy="604664"/>
          </a:xfrm>
        </p:spPr>
        <p:txBody>
          <a:bodyPr/>
          <a:lstStyle/>
          <a:p>
            <a:r>
              <a:rPr lang="cs-CZ" dirty="0" smtClean="0"/>
              <a:t>Všechny odpovědi jsou správné :-D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56992"/>
            <a:ext cx="2855359" cy="22805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965682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203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 čemu slouží Průzkumník</vt:lpstr>
      <vt:lpstr>Správná odpověď</vt:lpstr>
      <vt:lpstr>Jak se spouští Průzkumník?</vt:lpstr>
      <vt:lpstr>Správná odpověď</vt:lpstr>
      <vt:lpstr>Co zjistíme pomocí Průzkumníka?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72</cp:revision>
  <dcterms:created xsi:type="dcterms:W3CDTF">2013-06-11T11:30:59Z</dcterms:created>
  <dcterms:modified xsi:type="dcterms:W3CDTF">2013-07-07T08:54:19Z</dcterms:modified>
</cp:coreProperties>
</file>