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58189112"/>
              </p:ext>
            </p:extLst>
          </p:nvPr>
        </p:nvGraphicFramePr>
        <p:xfrm>
          <a:off x="971600" y="1844824"/>
          <a:ext cx="7272808" cy="3484309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VY_32_INOVACE_14_ICT_ZIT57PW_Prohlížeč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Prohlížeč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internetovým prohlížečem.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s prohlížečem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Rozhodni, zda se jedná o internetové prohlížeče: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Internet Explorer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Seznam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Neznam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Poznam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Google Chrom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 descr="C:\Users\Uzivatel\AppData\Local\Microsoft\Windows\Temporary Internet Files\Content.IE5\QBDFYWPV\MC900432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498725"/>
            <a:ext cx="1822450" cy="18605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30036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Mozilla</a:t>
            </a:r>
            <a:r>
              <a:rPr lang="cs-CZ" dirty="0"/>
              <a:t> </a:t>
            </a:r>
            <a:r>
              <a:rPr lang="cs-CZ" dirty="0" err="1"/>
              <a:t>Firefox</a:t>
            </a:r>
            <a:endParaRPr lang="cs-CZ" dirty="0"/>
          </a:p>
          <a:p>
            <a:r>
              <a:rPr lang="cs-CZ" dirty="0"/>
              <a:t>Internet Explorer</a:t>
            </a:r>
          </a:p>
          <a:p>
            <a:r>
              <a:rPr lang="cs-CZ" dirty="0" smtClean="0"/>
              <a:t>Google </a:t>
            </a:r>
            <a:r>
              <a:rPr lang="cs-CZ" dirty="0"/>
              <a:t>Chrom</a:t>
            </a:r>
          </a:p>
          <a:p>
            <a:endParaRPr lang="cs-CZ" dirty="0"/>
          </a:p>
        </p:txBody>
      </p:sp>
      <p:pic>
        <p:nvPicPr>
          <p:cNvPr id="3074" name="Picture 2" descr="C:\Users\Uzivatel\AppData\Local\Microsoft\Windows\Temporary Internet Files\Content.IE5\DCU2ZWVD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212976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6686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čemu slouží internetové prohlížeče?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vyhledávání informací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zobrazení webových stránek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psaní textů a tabulek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9ACDNA3I\MC9004324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17032"/>
            <a:ext cx="1901825" cy="16319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82798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07704" y="1772816"/>
            <a:ext cx="5698976" cy="676672"/>
          </a:xfrm>
        </p:spPr>
        <p:txBody>
          <a:bodyPr/>
          <a:lstStyle/>
          <a:p>
            <a:r>
              <a:rPr lang="cs-CZ" dirty="0"/>
              <a:t>K zobrazení webových stránek</a:t>
            </a:r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OCW90CEC\MC9004361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4338" y="2996952"/>
            <a:ext cx="2125836" cy="22194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258987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začíná každá webová stránka?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Začíná písmeny: </a:t>
            </a:r>
            <a:r>
              <a:rPr lang="cs-CZ" dirty="0" err="1" smtClean="0"/>
              <a:t>wwww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Začíná písmeny: www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Začíná písmeny: </a:t>
            </a:r>
            <a:r>
              <a:rPr lang="cs-CZ" dirty="0" err="1" smtClean="0"/>
              <a:t>wc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Začíná písmeny: </a:t>
            </a:r>
            <a:r>
              <a:rPr lang="cs-CZ" dirty="0" err="1" smtClean="0"/>
              <a:t>abc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QBDFYWPV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24944"/>
            <a:ext cx="2442195" cy="3421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35514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1700808"/>
            <a:ext cx="4258816" cy="820688"/>
          </a:xfrm>
        </p:spPr>
        <p:txBody>
          <a:bodyPr/>
          <a:lstStyle/>
          <a:p>
            <a:r>
              <a:rPr lang="cs-CZ" dirty="0"/>
              <a:t>Začíná písmeny: www</a:t>
            </a:r>
          </a:p>
          <a:p>
            <a:endParaRPr lang="cs-CZ" dirty="0"/>
          </a:p>
        </p:txBody>
      </p:sp>
      <p:pic>
        <p:nvPicPr>
          <p:cNvPr id="6147" name="Picture 3" descr="C:\Users\Uzivatel\AppData\Local\Microsoft\Windows\Temporary Internet Files\Content.IE5\QBDFYWPV\MC9004324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52936"/>
            <a:ext cx="2545184" cy="27769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618076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166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Rozhodni, zda se jedná o internetové prohlížeče:</vt:lpstr>
      <vt:lpstr>Správná odpověď</vt:lpstr>
      <vt:lpstr>K čemu slouží internetové prohlížeče?</vt:lpstr>
      <vt:lpstr>Správná odpověď</vt:lpstr>
      <vt:lpstr>Jak začíná každá webová stránka?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76</cp:revision>
  <dcterms:created xsi:type="dcterms:W3CDTF">2013-06-11T11:30:59Z</dcterms:created>
  <dcterms:modified xsi:type="dcterms:W3CDTF">2013-07-07T08:54:46Z</dcterms:modified>
</cp:coreProperties>
</file>