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hyperlink" Target="http://www.nova.cz/" TargetMode="External"/><Relationship Id="rId7" Type="http://schemas.openxmlformats.org/officeDocument/2006/relationships/hyperlink" Target="http://www.youtube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ntrum.cz/" TargetMode="External"/><Relationship Id="rId5" Type="http://schemas.openxmlformats.org/officeDocument/2006/relationships/hyperlink" Target="http://www.google.cz/" TargetMode="External"/><Relationship Id="rId4" Type="http://schemas.openxmlformats.org/officeDocument/2006/relationships/hyperlink" Target="http://www.skoly.cz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hyperlink" Target="http://www.centrum.cz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" TargetMode="External"/><Relationship Id="rId2" Type="http://schemas.openxmlformats.org/officeDocument/2006/relationships/hyperlink" Target="http://www.atlas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hyperlink" Target="http://www.seznam.cz/" TargetMode="External"/><Relationship Id="rId4" Type="http://schemas.openxmlformats.org/officeDocument/2006/relationships/hyperlink" Target="http://www.idos.cz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idos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ic.cz/" TargetMode="External"/><Relationship Id="rId2" Type="http://schemas.openxmlformats.org/officeDocument/2006/relationships/hyperlink" Target="http://www.idos.cz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skoly.cz/" TargetMode="External"/><Relationship Id="rId4" Type="http://schemas.openxmlformats.org/officeDocument/2006/relationships/hyperlink" Target="http://www.idnes.cz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ic.cz/" TargetMode="External"/><Relationship Id="rId2" Type="http://schemas.openxmlformats.org/officeDocument/2006/relationships/hyperlink" Target="http://www.idos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hyperlink" Target="http://www.skoly.cz/" TargetMode="External"/><Relationship Id="rId4" Type="http://schemas.openxmlformats.org/officeDocument/2006/relationships/hyperlink" Target="http://www.idnes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04480958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168352"/>
                <a:gridCol w="4104456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VY_32_INOVACE_15_ICT_ZIT57PW_Internetové vyhledávače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Internetové vyhledávače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internetovými vyhledávači.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znají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internetové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vhledávače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jsou nejpoužívanější internetové vyhledávače?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www.seznam.cz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www.nova.cz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www.skoly.cz</a:t>
            </a:r>
            <a:endParaRPr lang="cs-CZ" dirty="0"/>
          </a:p>
          <a:p>
            <a:r>
              <a:rPr lang="cs-CZ" dirty="0" smtClean="0">
                <a:hlinkClick r:id="rId5"/>
              </a:rPr>
              <a:t>www.google.cz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www.centrum.cz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www.youtube.com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etrunka\AppData\Local\Microsoft\Windows\Temporary Internet Files\Content.IE5\TLQN1R1M\MC900438000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2939626" cy="2003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73015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www.seznam.cz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www.google.cz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www.centrum.cz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Petrunka\AppData\Local\Microsoft\Windows\Temporary Internet Files\Content.IE5\K5R5UOJC\MC9000786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44824"/>
            <a:ext cx="4218962" cy="39517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8639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kterých internetových stránkách najdeme elektronický jízdní řád?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www.atlas.cz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www.novinky.cz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www.idos.cz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www.seznam.cz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D:\MEDIA\CAGCAT10\j01833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21914"/>
            <a:ext cx="2703170" cy="27154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43986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924944"/>
            <a:ext cx="7067128" cy="3201219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www.idos.cz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etrunka\AppData\Local\Microsoft\Windows\Temporary Internet Files\Content.IE5\Y2QRHB1J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43384"/>
            <a:ext cx="2927823" cy="24001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7790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Přiřaďte správně k vyhledávačům, jaké informace na nich najdeme: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492896"/>
            <a:ext cx="4038600" cy="3633267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www.idos.cz</a:t>
            </a:r>
            <a:endParaRPr lang="cs-CZ" dirty="0" smtClean="0"/>
          </a:p>
          <a:p>
            <a:r>
              <a:rPr lang="cs-CZ" dirty="0">
                <a:hlinkClick r:id="rId3"/>
              </a:rPr>
              <a:t>www.music.cz</a:t>
            </a:r>
            <a:endParaRPr lang="cs-CZ" dirty="0"/>
          </a:p>
          <a:p>
            <a:r>
              <a:rPr lang="cs-CZ" dirty="0" smtClean="0">
                <a:hlinkClick r:id="rId4"/>
              </a:rPr>
              <a:t>www.idnes.cz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www.skoly.cz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4038600" cy="3633267"/>
          </a:xfrm>
        </p:spPr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eský hudební server</a:t>
            </a:r>
          </a:p>
          <a:p>
            <a:r>
              <a:rPr lang="cs-CZ" dirty="0"/>
              <a:t>e</a:t>
            </a:r>
            <a:r>
              <a:rPr lang="cs-CZ" dirty="0" smtClean="0"/>
              <a:t>lektronické noviny</a:t>
            </a:r>
          </a:p>
          <a:p>
            <a:r>
              <a:rPr lang="cs-CZ" dirty="0"/>
              <a:t>elektronický jízdní </a:t>
            </a:r>
            <a:r>
              <a:rPr lang="cs-CZ" dirty="0" smtClean="0"/>
              <a:t>řád</a:t>
            </a:r>
          </a:p>
          <a:p>
            <a:r>
              <a:rPr lang="cs-CZ" dirty="0" smtClean="0"/>
              <a:t>seznam základních, středních a vysokých škol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42729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www.idos.cz</a:t>
            </a:r>
            <a:r>
              <a:rPr lang="cs-CZ" dirty="0" smtClean="0"/>
              <a:t> = </a:t>
            </a:r>
            <a:r>
              <a:rPr lang="cs-CZ" dirty="0"/>
              <a:t>elektronický jízdní </a:t>
            </a:r>
            <a:r>
              <a:rPr lang="cs-CZ" dirty="0" smtClean="0"/>
              <a:t>řád </a:t>
            </a:r>
          </a:p>
          <a:p>
            <a:r>
              <a:rPr lang="cs-CZ" dirty="0" smtClean="0">
                <a:hlinkClick r:id="rId3"/>
              </a:rPr>
              <a:t>www.music.cz</a:t>
            </a:r>
            <a:r>
              <a:rPr lang="cs-CZ" dirty="0" smtClean="0"/>
              <a:t> = </a:t>
            </a:r>
            <a:r>
              <a:rPr lang="cs-CZ" dirty="0"/>
              <a:t>český hudební </a:t>
            </a:r>
            <a:r>
              <a:rPr lang="cs-CZ" dirty="0" smtClean="0"/>
              <a:t>server</a:t>
            </a:r>
          </a:p>
          <a:p>
            <a:r>
              <a:rPr lang="cs-CZ" dirty="0" smtClean="0">
                <a:hlinkClick r:id="rId4"/>
              </a:rPr>
              <a:t>www.idnes.cz</a:t>
            </a:r>
            <a:r>
              <a:rPr lang="cs-CZ" dirty="0" smtClean="0"/>
              <a:t> = </a:t>
            </a:r>
            <a:r>
              <a:rPr lang="cs-CZ" dirty="0"/>
              <a:t>elektronické </a:t>
            </a:r>
            <a:r>
              <a:rPr lang="cs-CZ" dirty="0" smtClean="0"/>
              <a:t>noviny</a:t>
            </a:r>
          </a:p>
          <a:p>
            <a:r>
              <a:rPr lang="cs-CZ" dirty="0" smtClean="0">
                <a:hlinkClick r:id="rId5"/>
              </a:rPr>
              <a:t>www.skoly.cz</a:t>
            </a:r>
            <a:r>
              <a:rPr lang="cs-CZ" dirty="0" smtClean="0"/>
              <a:t> = </a:t>
            </a:r>
            <a:r>
              <a:rPr lang="cs-CZ" dirty="0"/>
              <a:t>seznam základních, středních 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a </a:t>
            </a:r>
            <a:r>
              <a:rPr lang="cs-CZ" dirty="0"/>
              <a:t>vysokých škol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7MGB8OJF\MC90044045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704" y="4747125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489554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179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Jaké jsou nejpoužívanější internetové vyhledávače?</vt:lpstr>
      <vt:lpstr>Správná odpověď</vt:lpstr>
      <vt:lpstr>Na kterých internetových stránkách najdeme elektronický jízdní řád?</vt:lpstr>
      <vt:lpstr>Správná odpověď</vt:lpstr>
      <vt:lpstr>Přiřaďte správně k vyhledávačům, jaké informace na nich najdeme: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50</cp:revision>
  <dcterms:created xsi:type="dcterms:W3CDTF">2013-06-11T11:30:59Z</dcterms:created>
  <dcterms:modified xsi:type="dcterms:W3CDTF">2013-07-07T08:55:10Z</dcterms:modified>
</cp:coreProperties>
</file>