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3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1" autoAdjust="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dos.cz/" TargetMode="External"/><Relationship Id="rId2" Type="http://schemas.openxmlformats.org/officeDocument/2006/relationships/hyperlink" Target="http://www.klnoviny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5" Type="http://schemas.openxmlformats.org/officeDocument/2006/relationships/hyperlink" Target="http://www.skoly.cz/" TargetMode="External"/><Relationship Id="rId4" Type="http://schemas.openxmlformats.org/officeDocument/2006/relationships/hyperlink" Target="http://www.seznam.cz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idos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89747936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VY_32_INOVACE_16_ICT_ZIT57PW_Vyhledávání na internetu 1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Vyhledávání na internetu 1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vyhledáváním potřebných informací na internetu.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vyhledávat na internetu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Víte, na jaké internetové adrese najdete elektronický jízdní řád?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1. </a:t>
            </a:r>
            <a:r>
              <a:rPr lang="cs-CZ" dirty="0" smtClean="0">
                <a:hlinkClick r:id="rId2"/>
              </a:rPr>
              <a:t>www.klnoviny.cz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2. </a:t>
            </a:r>
            <a:r>
              <a:rPr lang="cs-CZ" dirty="0" smtClean="0">
                <a:hlinkClick r:id="rId3"/>
              </a:rPr>
              <a:t>www.idos.cz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3. </a:t>
            </a:r>
            <a:r>
              <a:rPr lang="cs-CZ" dirty="0" smtClean="0">
                <a:hlinkClick r:id="rId4"/>
              </a:rPr>
              <a:t>www.seznam.cz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4. </a:t>
            </a:r>
            <a:r>
              <a:rPr lang="cs-CZ" dirty="0" smtClean="0">
                <a:hlinkClick r:id="rId5"/>
              </a:rPr>
              <a:t>www.skoly.cz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Petrunka\AppData\Local\Microsoft\Windows\Temporary Internet Files\Content.IE5\K5R5UOJC\MC9000283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2856"/>
            <a:ext cx="3876937" cy="2952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8252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Správná odpověď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3212976"/>
            <a:ext cx="7499176" cy="2913187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www.idos.cz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etrunka\AppData\Local\Microsoft\Windows\Temporary Internet Files\Content.IE5\7MGB8OJF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3074422" cy="2520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8676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údaje musíme vyplnit, abychom našli potřebné autobusové spojení?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Nemusíme vyplnit nic</a:t>
            </a:r>
          </a:p>
          <a:p>
            <a:pPr marL="514350" indent="-514350">
              <a:buAutoNum type="arabicPeriod"/>
            </a:pPr>
            <a:r>
              <a:rPr lang="cs-CZ" dirty="0" smtClean="0"/>
              <a:t>Vyplníme pouze políčka                                           ODKUD a KAM</a:t>
            </a:r>
          </a:p>
          <a:p>
            <a:pPr marL="514350" indent="-514350">
              <a:buAutoNum type="arabicPeriod"/>
            </a:pPr>
            <a:r>
              <a:rPr lang="cs-CZ" dirty="0" smtClean="0"/>
              <a:t>Musíme vyplnit všechna                                  požadovaná políčka, tzn.                                          ODKUD, KAM, DATUM A ČAS</a:t>
            </a:r>
          </a:p>
          <a:p>
            <a:endParaRPr lang="cs-CZ" dirty="0"/>
          </a:p>
        </p:txBody>
      </p:sp>
      <p:pic>
        <p:nvPicPr>
          <p:cNvPr id="2050" name="Picture 2" descr="C:\Users\Petrunka\AppData\Local\Microsoft\Windows\Temporary Internet Files\Content.IE5\Y2QRHB1J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60848"/>
            <a:ext cx="1635171" cy="36008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9730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/>
              <a:t>Musíme vyplnit </a:t>
            </a:r>
            <a:r>
              <a:rPr lang="cs-CZ" dirty="0" smtClean="0"/>
              <a:t>všechna </a:t>
            </a:r>
            <a:r>
              <a:rPr lang="cs-CZ" dirty="0"/>
              <a:t>požadovaná políčka,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tzn.</a:t>
            </a:r>
            <a:r>
              <a:rPr lang="cs-CZ" dirty="0"/>
              <a:t> </a:t>
            </a:r>
            <a:r>
              <a:rPr lang="cs-CZ" dirty="0" smtClean="0"/>
              <a:t>ODKUD</a:t>
            </a:r>
            <a:r>
              <a:rPr lang="cs-CZ" dirty="0"/>
              <a:t>, KAM, DATUM A </a:t>
            </a:r>
            <a:r>
              <a:rPr lang="cs-CZ" dirty="0" smtClean="0"/>
              <a:t>ČAS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unka\AppData\Local\Microsoft\Windows\Temporary Internet Files\Content.IE5\Y2QRHB1J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45024"/>
            <a:ext cx="2304256" cy="25451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6696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postup se nejlépe hodí pro vyhledání a rezervování ubytování?</a:t>
            </a:r>
            <a:endParaRPr lang="cs-CZ" dirty="0"/>
          </a:p>
        </p:txBody>
      </p:sp>
      <p:pic>
        <p:nvPicPr>
          <p:cNvPr id="1026" name="Picture 2" descr="C:\Users\Petrunka\AppData\Local\Microsoft\Windows\Temporary Internet Files\Content.IE5\TLQN1R1M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08547"/>
            <a:ext cx="2193206" cy="30725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7854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/>
              <a:t>vyhledávače zadáme město, ve kterém chceme </a:t>
            </a:r>
            <a:r>
              <a:rPr lang="cs-CZ" dirty="0" smtClean="0"/>
              <a:t>zajistit ubytování a napíšeme, např.:</a:t>
            </a:r>
          </a:p>
          <a:p>
            <a:pPr marL="0" indent="0" algn="ctr">
              <a:buNone/>
            </a:pPr>
            <a:r>
              <a:rPr lang="cs-CZ" b="1" dirty="0" smtClean="0"/>
              <a:t>Chomutov ubytování</a:t>
            </a:r>
          </a:p>
          <a:p>
            <a:pPr marL="0" indent="0">
              <a:buNone/>
            </a:pPr>
            <a:r>
              <a:rPr lang="cs-CZ" dirty="0" smtClean="0"/>
              <a:t>Z nabídnutých odkazů si pak vybereme nejvhodnější ubytování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5889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223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Víte, na jaké internetové adrese najdete elektronický jízdní řád?</vt:lpstr>
      <vt:lpstr>Správná odpověď</vt:lpstr>
      <vt:lpstr>Které údaje musíme vyplnit, abychom našli potřebné autobusové spojení?</vt:lpstr>
      <vt:lpstr>Správná odpověď</vt:lpstr>
      <vt:lpstr>Který postup se nejlépe hodí pro vyhledání a rezervování ubytování?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53</cp:revision>
  <dcterms:created xsi:type="dcterms:W3CDTF">2013-06-11T11:30:59Z</dcterms:created>
  <dcterms:modified xsi:type="dcterms:W3CDTF">2013-07-07T08:55:27Z</dcterms:modified>
</cp:coreProperties>
</file>