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www.gogle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wmf"/><Relationship Id="rId5" Type="http://schemas.openxmlformats.org/officeDocument/2006/relationships/hyperlink" Target="http://www.goggle.cz/" TargetMode="External"/><Relationship Id="rId4" Type="http://schemas.openxmlformats.org/officeDocument/2006/relationships/hyperlink" Target="http://www.googlle.cz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xchat.cz/" TargetMode="External"/><Relationship Id="rId2" Type="http://schemas.openxmlformats.org/officeDocument/2006/relationships/hyperlink" Target="http://www.music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hyperlink" Target="http://www.sport.cz/" TargetMode="External"/><Relationship Id="rId4" Type="http://schemas.openxmlformats.org/officeDocument/2006/relationships/hyperlink" Target="http://www.seznam.cz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76091934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VY_32_INOVACE_17_ICT_ZIT57PW_Vyhledávání na internetu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Vyhledávání na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internetu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vyhledáváním potřebných informací na internetu.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vyhledávat na internetu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Otevřete si program Microsoft Word    a proveďte následující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Prostřednictvím internetového vyhledávače najděte obrázek zámku v Klášterci nad Ohří</a:t>
            </a:r>
          </a:p>
          <a:p>
            <a:pPr marL="514350" indent="-514350">
              <a:buAutoNum type="arabicPeriod"/>
            </a:pPr>
            <a:r>
              <a:rPr lang="cs-CZ" dirty="0" smtClean="0"/>
              <a:t>Obrázek zkopírujte a vložte</a:t>
            </a:r>
          </a:p>
          <a:p>
            <a:pPr marL="514350" indent="-514350">
              <a:buAutoNum type="arabicPeriod"/>
            </a:pPr>
            <a:r>
              <a:rPr lang="cs-CZ" dirty="0" smtClean="0"/>
              <a:t>Na internetových stránkách našeho zámku najděte a pod obrázek zkopírujte následující údaje: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Kolik stojí vstupné?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Jaká je otevírací doba zámku?</a:t>
            </a:r>
            <a:endParaRPr lang="cs-CZ" dirty="0"/>
          </a:p>
        </p:txBody>
      </p:sp>
      <p:pic>
        <p:nvPicPr>
          <p:cNvPr id="1026" name="Picture 2" descr="C:\Users\Petrunka\AppData\Local\Microsoft\Windows\Temporary Internet Files\Content.IE5\K5R5UOJC\MC9003840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509120"/>
            <a:ext cx="1944216" cy="22598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199558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Jaká je správná internetová adresa jednoho z nejpoužívanějších vyhledávačů?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hlinkClick r:id="rId2"/>
              </a:rPr>
              <a:t>www.gogle.cz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>
                <a:hlinkClick r:id="rId3"/>
              </a:rPr>
              <a:t>www.google.cz</a:t>
            </a: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>
                <a:hlinkClick r:id="rId4"/>
              </a:rPr>
              <a:t>www.googlle.cz</a:t>
            </a:r>
            <a:endParaRPr lang="cs-CZ" dirty="0" smtClean="0"/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dirty="0">
                <a:hlinkClick r:id="rId5"/>
              </a:rPr>
              <a:t>www.goggle.cz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Petrunka\AppData\Local\Microsoft\Windows\Temporary Internet Files\Content.IE5\7MGB8OJF\MC900434403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20888"/>
            <a:ext cx="2160240" cy="30263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9504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3284984"/>
            <a:ext cx="7643192" cy="284117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 smtClean="0">
                <a:hlinkClick r:id="rId2"/>
              </a:rPr>
              <a:t>www.google.cz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etrunka\AppData\Local\Microsoft\Windows\Temporary Internet Files\Content.IE5\TLQN1R1M\MC900438000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1" y="2636912"/>
            <a:ext cx="2747465" cy="18722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923423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Pokud chceme vědět, jaký film dávají večer v televizi, kde najdeme potřebné informace?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2936"/>
            <a:ext cx="8229600" cy="3273227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hlinkClick r:id="rId2"/>
              </a:rPr>
              <a:t>www.music.cz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>
                <a:hlinkClick r:id="rId3"/>
              </a:rPr>
              <a:t>www.xchat.cz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>
                <a:hlinkClick r:id="rId4"/>
              </a:rPr>
              <a:t>www.seznam.cz</a:t>
            </a: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>
                <a:hlinkClick r:id="rId5"/>
              </a:rPr>
              <a:t>www.sport.cz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 descr="C:\Users\Petrunka\AppData\Local\Microsoft\Windows\Temporary Internet Files\Content.IE5\TLQN1R1M\MC9003891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6887" y="2924944"/>
            <a:ext cx="2972267" cy="21602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63598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636912"/>
            <a:ext cx="7571184" cy="34892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smtClean="0">
                <a:hlinkClick r:id="rId2"/>
              </a:rPr>
              <a:t>www.seznam.cz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Petrunka\AppData\Local\Microsoft\Windows\Temporary Internet Files\Content.IE5\Y2QRHB1J\MC900391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2615609" cy="39560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056108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189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Otevřete si program Microsoft Word    a proveďte následující úkoly:</vt:lpstr>
      <vt:lpstr>Jaká je správná internetová adresa jednoho z nejpoužívanějších vyhledávačů?</vt:lpstr>
      <vt:lpstr>Správná odpověď</vt:lpstr>
      <vt:lpstr>Pokud chceme vědět, jaký film dávají večer v televizi, kde najdeme potřebné informace? 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51</cp:revision>
  <dcterms:created xsi:type="dcterms:W3CDTF">2013-06-11T11:30:59Z</dcterms:created>
  <dcterms:modified xsi:type="dcterms:W3CDTF">2013-07-07T08:55:44Z</dcterms:modified>
</cp:coreProperties>
</file>