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9" r:id="rId5"/>
    <p:sldId id="258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82" y="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sprakticka.cz/" TargetMode="External"/><Relationship Id="rId2" Type="http://schemas.openxmlformats.org/officeDocument/2006/relationships/hyperlink" Target="http://www.zs-prakticka.cz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wmf"/><Relationship Id="rId5" Type="http://schemas.openxmlformats.org/officeDocument/2006/relationships/hyperlink" Target="http://www.zakladka-prakticka.cz/" TargetMode="External"/><Relationship Id="rId4" Type="http://schemas.openxmlformats.org/officeDocument/2006/relationships/hyperlink" Target="http://www.zskalsterec.cz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hyperlink" Target="http://www.zs-prakticka.cz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PVK_hor_zakladni_logolink_RGB_cz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32656"/>
            <a:ext cx="4968552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03267422"/>
              </p:ext>
            </p:extLst>
          </p:nvPr>
        </p:nvGraphicFramePr>
        <p:xfrm>
          <a:off x="971600" y="1844824"/>
          <a:ext cx="7272808" cy="3975037"/>
        </p:xfrm>
        <a:graphic>
          <a:graphicData uri="http://schemas.openxmlformats.org/drawingml/2006/table">
            <a:tbl>
              <a:tblPr/>
              <a:tblGrid>
                <a:gridCol w="3218763"/>
                <a:gridCol w="4054045"/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číslo a název klíčové aktivity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III/2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Inovace a zkvalitnění výuky prostřednictvím ICT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Číslo  projektu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CZ.1.07/1.4.00/21.1192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Název materiálu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VY_32_INOVACE_18_ICT_ZIT57PW_Vyhledávání na internetu 3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Téma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ZIT –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Vyhledávání na </a:t>
                      </a:r>
                      <a:r>
                        <a:rPr lang="cs-CZ" sz="1400" baseline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internetu 3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Anotace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Seznámení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se s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vyhledáváním potřebných informací na internetu.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Prezentaci je možné využít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na interaktivní tabuli a žáci ji mohou dostat také jako zápis na </a:t>
                      </a:r>
                      <a:r>
                        <a:rPr lang="cs-CZ" sz="1400" dirty="0" err="1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flash</a:t>
                      </a:r>
                      <a:r>
                        <a:rPr lang="cs-CZ" sz="140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disk, případně lze vytisknout jako PL.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Očekávaný </a:t>
                      </a:r>
                      <a:r>
                        <a:rPr lang="cs-CZ" sz="1400" dirty="0">
                          <a:latin typeface="Arial"/>
                          <a:ea typeface="Times New Roman"/>
                        </a:rPr>
                        <a:t>výstup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Žáci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umí vyhledávat na internetu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Druh </a:t>
                      </a:r>
                      <a:r>
                        <a:rPr lang="cs-CZ" sz="1400" dirty="0">
                          <a:latin typeface="Arial"/>
                          <a:ea typeface="Times New Roman"/>
                        </a:rPr>
                        <a:t>učebního materiálu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Ročník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5.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- 7.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Autor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Petr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cs-CZ" sz="1400" baseline="0" dirty="0" err="1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Hepner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Zdroje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www.office.microsoft.com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971600" y="6237312"/>
            <a:ext cx="702506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Tento projekt je spolufinancován Evropským sociálním fondem a státním rozpočtem České republiky.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Otevřete si Microsoft Word a proveďte následující 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cs-CZ" dirty="0" smtClean="0"/>
              <a:t>Najděte internetové stránky našeho města</a:t>
            </a:r>
          </a:p>
          <a:p>
            <a:pPr marL="514350" indent="-514350">
              <a:buAutoNum type="arabicPeriod"/>
            </a:pPr>
            <a:r>
              <a:rPr lang="cs-CZ" dirty="0" smtClean="0"/>
              <a:t>Na stránkách najděte a zkopírujte následující informace: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V jakém kraji a okrese město leží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Počet obyvatel města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Nadmořská výška</a:t>
            </a: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Jméno a příjmení starosty/starostky města</a:t>
            </a:r>
          </a:p>
          <a:p>
            <a:pPr marL="514350" indent="-514350">
              <a:buAutoNum type="arabicPeriod"/>
            </a:pPr>
            <a:r>
              <a:rPr lang="cs-CZ" dirty="0" smtClean="0"/>
              <a:t>Zkopírujte jakýkoli obrázek z této internetové stránky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4411893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Znáte správné internetové stránky Základní </a:t>
            </a:r>
            <a:r>
              <a:rPr lang="cs-CZ" smtClean="0"/>
              <a:t>školy praktické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564904"/>
            <a:ext cx="8229600" cy="3561259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cs-CZ" dirty="0" smtClean="0">
                <a:hlinkClick r:id="rId2"/>
              </a:rPr>
              <a:t>www.zs-prakticka.cz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>
                <a:hlinkClick r:id="rId3"/>
              </a:rPr>
              <a:t>www.zsprakticka.cz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>
                <a:hlinkClick r:id="rId4"/>
              </a:rPr>
              <a:t>www.zskalsterec.cz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>
                <a:hlinkClick r:id="rId5"/>
              </a:rPr>
              <a:t>www.zakladka-prakticka.cz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Users\Petrunka\AppData\Local\Microsoft\Windows\Temporary Internet Files\Content.IE5\Y2QRHB1J\MC90043440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564904"/>
            <a:ext cx="2016224" cy="28245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5472406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492896"/>
            <a:ext cx="8229600" cy="3633267"/>
          </a:xfrm>
        </p:spPr>
        <p:txBody>
          <a:bodyPr/>
          <a:lstStyle/>
          <a:p>
            <a:pPr marL="514350" indent="-514350" algn="ctr">
              <a:buAutoNum type="arabicPeriod"/>
            </a:pPr>
            <a:r>
              <a:rPr lang="cs-CZ" dirty="0" smtClean="0">
                <a:hlinkClick r:id="rId2"/>
              </a:rPr>
              <a:t>www.zs-prakticka.cz</a:t>
            </a:r>
            <a:endParaRPr lang="cs-CZ" dirty="0" smtClean="0"/>
          </a:p>
          <a:p>
            <a:pPr marL="0" indent="0" algn="ctr">
              <a:buNone/>
            </a:pPr>
            <a:endParaRPr lang="cs-CZ" dirty="0"/>
          </a:p>
        </p:txBody>
      </p:sp>
      <p:pic>
        <p:nvPicPr>
          <p:cNvPr id="2050" name="Picture 2" descr="C:\Users\Petrunka\AppData\Local\Microsoft\Windows\Temporary Internet Files\Content.IE5\K5R5UOJC\MC900437791[2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8788" y="4221088"/>
            <a:ext cx="2376264" cy="19479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8023341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Jaké informace na těchto stránkách najdete?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Fotografie z akcí, které škola pořádala</a:t>
            </a:r>
          </a:p>
          <a:p>
            <a:pPr marL="514350" indent="-514350">
              <a:buAutoNum type="arabicPeriod"/>
            </a:pPr>
            <a:r>
              <a:rPr lang="cs-CZ" dirty="0" smtClean="0"/>
              <a:t>Aktuální informace ze školy pro žáky a jejich rodiče</a:t>
            </a:r>
          </a:p>
          <a:p>
            <a:pPr marL="514350" indent="-514350">
              <a:buAutoNum type="arabicPeriod"/>
            </a:pPr>
            <a:r>
              <a:rPr lang="cs-CZ" dirty="0" smtClean="0"/>
              <a:t>Kontaktní údaje na zaměstnance školy</a:t>
            </a:r>
          </a:p>
          <a:p>
            <a:pPr marL="514350" indent="-514350">
              <a:buAutoNum type="arabicPeriod"/>
            </a:pPr>
            <a:r>
              <a:rPr lang="cs-CZ" dirty="0" smtClean="0"/>
              <a:t>Aktuální předpověď počasí</a:t>
            </a:r>
          </a:p>
          <a:p>
            <a:pPr marL="514350" indent="-514350">
              <a:buAutoNum type="arabicPeriod"/>
            </a:pPr>
            <a:endParaRPr lang="cs-CZ" dirty="0" smtClean="0"/>
          </a:p>
          <a:p>
            <a:pPr marL="514350" indent="-514350">
              <a:buAutoNum type="arabicPeriod"/>
            </a:pPr>
            <a:endParaRPr lang="cs-CZ" dirty="0"/>
          </a:p>
        </p:txBody>
      </p:sp>
      <p:pic>
        <p:nvPicPr>
          <p:cNvPr id="3074" name="Picture 2" descr="C:\Users\Petrunka\AppData\Local\Microsoft\Windows\Temporary Internet Files\Content.IE5\TLQN1R1M\MM910001094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581128"/>
            <a:ext cx="1304925" cy="1924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0519484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Všechny výše uvedené informace na </a:t>
            </a:r>
            <a:r>
              <a:rPr lang="cs-CZ" smtClean="0"/>
              <a:t>jsou                    na </a:t>
            </a:r>
            <a:r>
              <a:rPr lang="cs-CZ" dirty="0" smtClean="0"/>
              <a:t>stránkách naší školy uvedeny</a:t>
            </a:r>
            <a:endParaRPr lang="cs-CZ" dirty="0"/>
          </a:p>
        </p:txBody>
      </p:sp>
      <p:pic>
        <p:nvPicPr>
          <p:cNvPr id="4098" name="Picture 2" descr="C:\Users\Petrunka\AppData\Local\Microsoft\Windows\Temporary Internet Files\Content.IE5\Y2QRHB1J\MC9004404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212976"/>
            <a:ext cx="2370764" cy="31683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9089850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202</Words>
  <Application>Microsoft Office PowerPoint</Application>
  <PresentationFormat>Předvádění na obrazovce (4:3)</PresentationFormat>
  <Paragraphs>44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Snímek 1</vt:lpstr>
      <vt:lpstr>Otevřete si Microsoft Word a proveďte následující úkoly</vt:lpstr>
      <vt:lpstr>Znáte správné internetové stránky Základní školy praktické?</vt:lpstr>
      <vt:lpstr>Správná odpověď</vt:lpstr>
      <vt:lpstr>Jaké informace na těchto stránkách najdete?</vt:lpstr>
      <vt:lpstr>Správná odpověď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Alena T.</dc:creator>
  <cp:lastModifiedBy>Alena T.</cp:lastModifiedBy>
  <cp:revision>53</cp:revision>
  <dcterms:created xsi:type="dcterms:W3CDTF">2013-06-11T11:30:59Z</dcterms:created>
  <dcterms:modified xsi:type="dcterms:W3CDTF">2013-07-07T08:56:03Z</dcterms:modified>
</cp:coreProperties>
</file>