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2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7D724-F1AC-4C63-AD71-F4835D82FB8E}" type="datetimeFigureOut">
              <a:rPr lang="cs-CZ" smtClean="0"/>
              <a:pPr/>
              <a:t>7.7.2013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91AB67-8B8F-40CF-90FD-6EAFD08CA9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www.idnes.cz/" TargetMode="External"/><Relationship Id="rId7" Type="http://schemas.openxmlformats.org/officeDocument/2006/relationships/hyperlink" Target="http://www.centrum.cz/" TargetMode="External"/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ova.cz/" TargetMode="External"/><Relationship Id="rId5" Type="http://schemas.openxmlformats.org/officeDocument/2006/relationships/hyperlink" Target="http://www.music.cz/" TargetMode="External"/><Relationship Id="rId4" Type="http://schemas.openxmlformats.org/officeDocument/2006/relationships/hyperlink" Target="http://www.atlas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las.cz/" TargetMode="External"/><Relationship Id="rId2" Type="http://schemas.openxmlformats.org/officeDocument/2006/relationships/hyperlink" Target="http://www.seznam.cz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hyperlink" Target="http://www.centrum.cz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Jan.novak@centrum.cz" TargetMode="External"/><Relationship Id="rId2" Type="http://schemas.openxmlformats.org/officeDocument/2006/relationships/hyperlink" Target="http://www.zs@klasterec.cz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hyperlink" Target="mailto:Pepa.cz@seznam" TargetMode="External"/><Relationship Id="rId4" Type="http://schemas.openxmlformats.org/officeDocument/2006/relationships/hyperlink" Target="mailto:krtecek@.cz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mailto:jan.novak@centrum.cz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PVK_hor_zakladni_logolink_RGB_cz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32656"/>
            <a:ext cx="496855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24009565"/>
              </p:ext>
            </p:extLst>
          </p:nvPr>
        </p:nvGraphicFramePr>
        <p:xfrm>
          <a:off x="971600" y="1844824"/>
          <a:ext cx="7272808" cy="3484309"/>
        </p:xfrm>
        <a:graphic>
          <a:graphicData uri="http://schemas.openxmlformats.org/drawingml/2006/table">
            <a:tbl>
              <a:tblPr/>
              <a:tblGrid>
                <a:gridCol w="3218763"/>
                <a:gridCol w="4054045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číslo a název klíčové aktivity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III/2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Číslo  projektu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CZ.1.07/1.4.00/21.1192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Název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VY_32_INOVACE_19_ICT_ZIT57PW_Email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Téma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ZIT –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Email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Anotace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Seznámení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se s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používáním emailu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.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Prezentaci je možné využít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na interaktivní tabuli a žáci ji mohou dostat také jako zápis na </a:t>
                      </a: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flash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disk, případně lze vytisknout jako PL.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Očekávaný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výstup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Žáci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znají pojem email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Druh </a:t>
                      </a:r>
                      <a:r>
                        <a:rPr lang="cs-CZ" sz="1400" dirty="0">
                          <a:latin typeface="Arial"/>
                          <a:ea typeface="Times New Roman"/>
                        </a:rPr>
                        <a:t>učebního materiálu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Ročník</a:t>
                      </a:r>
                      <a:endParaRPr lang="cs-CZ" sz="12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5.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- 7.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Autor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Petr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Hepner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Arial"/>
                          <a:ea typeface="Times New Roman"/>
                        </a:rPr>
                        <a:t>Zdroje</a:t>
                      </a:r>
                      <a:endParaRPr lang="cs-CZ" sz="1400" dirty="0"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/>
                          <a:ea typeface="Times New Roman"/>
                        </a:rPr>
                        <a:t>www.office.microsoft.com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971600" y="6237312"/>
            <a:ext cx="702506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Tento projekt je spolufinancován Evropským sociálním fondem a státním rozpočtem České republiky.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dirty="0" smtClean="0"/>
              <a:t>Kde si můžeme zdarma založit        e-mailovou schránku? </a:t>
            </a:r>
            <a:endParaRPr lang="cs-CZ" sz="4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>
                <a:hlinkClick r:id="rId2"/>
              </a:rPr>
              <a:t>www.seznam.cz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3"/>
              </a:rPr>
              <a:t>www.idnes.cz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4"/>
              </a:rPr>
              <a:t>www.atlas.cz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5"/>
              </a:rPr>
              <a:t>www.music.cz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6"/>
              </a:rPr>
              <a:t>www.nova.cz</a:t>
            </a:r>
            <a:endParaRPr lang="cs-CZ" dirty="0" smtClean="0"/>
          </a:p>
          <a:p>
            <a:pPr marL="514350" indent="-514350">
              <a:buAutoNum type="arabicPeriod"/>
            </a:pPr>
            <a:r>
              <a:rPr lang="cs-CZ" dirty="0" smtClean="0">
                <a:hlinkClick r:id="rId7"/>
              </a:rPr>
              <a:t>www.centrum.cz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AutoNum type="arabicPeriod"/>
            </a:pPr>
            <a:endParaRPr lang="cs-CZ" dirty="0"/>
          </a:p>
        </p:txBody>
      </p:sp>
      <p:pic>
        <p:nvPicPr>
          <p:cNvPr id="1027" name="Picture 3" descr="C:\Users\Petrunka\AppData\Local\Microsoft\Windows\Temporary Internet Files\Content.IE5\7MGB8OJF\MC900441456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636912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76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273227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www.seznam.cz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www.atlas.cz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www.centrum.cz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Petrunka\AppData\Local\Microsoft\Windows\Temporary Internet Files\Content.IE5\TLQN1R1M\MC90043800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76" y="2636912"/>
            <a:ext cx="2876079" cy="19598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3519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dirty="0" smtClean="0"/>
              <a:t>Která z následujících e-mailových adres je napsaná správně?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www.zs@klasterec.cz</a:t>
            </a:r>
            <a:endParaRPr lang="cs-CZ" dirty="0" smtClean="0"/>
          </a:p>
          <a:p>
            <a:r>
              <a:rPr lang="cs-CZ" dirty="0">
                <a:hlinkClick r:id="rId3"/>
              </a:rPr>
              <a:t>j</a:t>
            </a:r>
            <a:r>
              <a:rPr lang="cs-CZ" dirty="0" smtClean="0">
                <a:hlinkClick r:id="rId3"/>
              </a:rPr>
              <a:t>an.novak@centrum.cz</a:t>
            </a:r>
            <a:endParaRPr lang="cs-CZ" dirty="0" smtClean="0"/>
          </a:p>
          <a:p>
            <a:r>
              <a:rPr lang="cs-CZ" dirty="0" err="1" smtClean="0">
                <a:hlinkClick r:id="rId4"/>
              </a:rPr>
              <a:t>krtecek</a:t>
            </a:r>
            <a:r>
              <a:rPr lang="cs-CZ" dirty="0" smtClean="0">
                <a:hlinkClick r:id="rId4"/>
              </a:rPr>
              <a:t>@.cz</a:t>
            </a:r>
            <a:endParaRPr lang="cs-CZ" dirty="0" smtClean="0"/>
          </a:p>
          <a:p>
            <a:r>
              <a:rPr lang="cs-CZ" dirty="0" err="1" smtClean="0">
                <a:hlinkClick r:id="rId5"/>
              </a:rPr>
              <a:t>Pepa.cz@seznam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Petrunka\AppData\Local\Microsoft\Windows\Temporary Internet Files\Content.IE5\7MGB8OJF\MC90030431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2016224" cy="25486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85412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3356992"/>
            <a:ext cx="7787208" cy="2769171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jan.novak@centrum.cz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Petrunka\AppData\Local\Microsoft\Windows\Temporary Internet Files\Content.IE5\K5R5UOJC\MC9003835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76871"/>
            <a:ext cx="2507027" cy="24878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2233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K čemu v e-mailové schránce slouží složka Odeslaná pošta?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24944"/>
            <a:ext cx="8229600" cy="3201219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Ukládají se sem rozepsané zprávy</a:t>
            </a:r>
          </a:p>
          <a:p>
            <a:pPr marL="514350" indent="-514350">
              <a:buAutoNum type="arabicPeriod"/>
            </a:pPr>
            <a:r>
              <a:rPr lang="cs-CZ" dirty="0" smtClean="0"/>
              <a:t>Je zde zobrazen seznam odeslaných zpráv</a:t>
            </a:r>
          </a:p>
          <a:p>
            <a:pPr marL="514350" indent="-514350">
              <a:buAutoNum type="arabicPeriod"/>
            </a:pPr>
            <a:r>
              <a:rPr lang="cs-CZ" dirty="0" smtClean="0"/>
              <a:t>Jsou zde uložené zprávy, které jsme smazali</a:t>
            </a:r>
          </a:p>
          <a:p>
            <a:pPr marL="514350" indent="-514350">
              <a:buAutoNum type="arabicPeriod"/>
            </a:pPr>
            <a:r>
              <a:rPr lang="cs-CZ" dirty="0" smtClean="0"/>
              <a:t>Je to seznam lidí s jejich kontaktními údaji</a:t>
            </a:r>
          </a:p>
        </p:txBody>
      </p:sp>
    </p:spTree>
    <p:extLst>
      <p:ext uri="{BB962C8B-B14F-4D97-AF65-F5344CB8AC3E}">
        <p14:creationId xmlns="" xmlns:p14="http://schemas.microsoft.com/office/powerpoint/2010/main" val="281462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2.  Je </a:t>
            </a:r>
            <a:r>
              <a:rPr lang="cs-CZ" dirty="0"/>
              <a:t>zde zobrazen seznam odeslaných zpráv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C:\Users\Petrunka\AppData\Local\Microsoft\Windows\Temporary Internet Files\Content.IE5\7MGB8OJF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429000"/>
            <a:ext cx="2268389" cy="30315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0034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172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Kde si můžeme zdarma založit        e-mailovou schránku? </vt:lpstr>
      <vt:lpstr>Správná odpověď</vt:lpstr>
      <vt:lpstr>Která z následujících e-mailových adres je napsaná správně?</vt:lpstr>
      <vt:lpstr>Správná odpověď</vt:lpstr>
      <vt:lpstr>K čemu v e-mailové schránce slouží složka Odeslaná pošta? </vt:lpstr>
      <vt:lpstr>Správná odpověď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 T.</dc:creator>
  <cp:lastModifiedBy>Alena T.</cp:lastModifiedBy>
  <cp:revision>50</cp:revision>
  <dcterms:created xsi:type="dcterms:W3CDTF">2013-06-11T11:30:59Z</dcterms:created>
  <dcterms:modified xsi:type="dcterms:W3CDTF">2013-07-07T08:56:20Z</dcterms:modified>
</cp:coreProperties>
</file>