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x-chat.com/" TargetMode="External"/><Relationship Id="rId2" Type="http://schemas.openxmlformats.org/officeDocument/2006/relationships/hyperlink" Target="http://www.x-chat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wmf"/><Relationship Id="rId5" Type="http://schemas.openxmlformats.org/officeDocument/2006/relationships/hyperlink" Target="http://www.xchat.cz/" TargetMode="External"/><Relationship Id="rId4" Type="http://schemas.openxmlformats.org/officeDocument/2006/relationships/hyperlink" Target="http://www.chatx.cz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xchat.cz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" TargetMode="External"/><Relationship Id="rId2" Type="http://schemas.openxmlformats.org/officeDocument/2006/relationships/hyperlink" Target="http://www.idnes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hyperlink" Target="http://www.slevomat.cz/" TargetMode="External"/><Relationship Id="rId4" Type="http://schemas.openxmlformats.org/officeDocument/2006/relationships/hyperlink" Target="http://www.idos.cz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facebook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9899134"/>
              </p:ext>
            </p:extLst>
          </p:nvPr>
        </p:nvGraphicFramePr>
        <p:xfrm>
          <a:off x="971600" y="1844824"/>
          <a:ext cx="7272808" cy="3729673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VY_32_INOVACE_20_ICT_ZIT57PW_Registrace na internetu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Registrace na internetu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registrací na internetu.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umí zaregistrovat na internetu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Jaká je správná internetová adresa chatovací stránky?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hlinkClick r:id="rId2"/>
              </a:rPr>
              <a:t>www.x-chat.cz</a:t>
            </a: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>
                <a:hlinkClick r:id="rId3"/>
              </a:rPr>
              <a:t>www.x-chat.com</a:t>
            </a: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>
                <a:hlinkClick r:id="rId4"/>
              </a:rPr>
              <a:t>www.chatx.cz</a:t>
            </a: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>
                <a:hlinkClick r:id="rId5"/>
              </a:rPr>
              <a:t>www.xchat.cz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Petrunka\AppData\Local\Microsoft\Windows\Temporary Internet Files\Content.IE5\Y2QRHB1J\MC9004344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4629" y="2780928"/>
            <a:ext cx="2457069" cy="23042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47239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2780928"/>
            <a:ext cx="7427168" cy="334523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dirty="0" smtClean="0">
                <a:hlinkClick r:id="rId2"/>
              </a:rPr>
              <a:t>www.xchat.cz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Petrunka\AppData\Local\Microsoft\Windows\Temporary Internet Files\Content.IE5\K5R5UOJC\MC9004344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20888"/>
            <a:ext cx="2448272" cy="22042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28551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Jaké údaje při registraci je nutné vyplnit?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Nemusíme vyplňovat vůbec nic</a:t>
            </a:r>
          </a:p>
          <a:p>
            <a:pPr marL="514350" indent="-514350">
              <a:buAutoNum type="arabicPeriod"/>
            </a:pPr>
            <a:r>
              <a:rPr lang="cs-CZ" dirty="0" smtClean="0"/>
              <a:t>Vyplníme pouze ty, které jsou označené jako povinné</a:t>
            </a:r>
          </a:p>
          <a:p>
            <a:pPr marL="514350" indent="-514350">
              <a:buAutoNum type="arabicPeriod"/>
            </a:pPr>
            <a:r>
              <a:rPr lang="cs-CZ" dirty="0" smtClean="0"/>
              <a:t>Vyplníme pouze naše jméno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12959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2. Vyplníme pouze ty, které jsou označené jako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povinné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Petrunka\AppData\Local\Microsoft\Windows\Temporary Internet Files\Content.IE5\K5R5UOJC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149080"/>
            <a:ext cx="2284140" cy="18724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21669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jaké další internetové stránce je možné se zaregistrovat a chatovat?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www.idnes.cz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www.facebook.com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www.idos.cz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www.slevomat.cz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Petrunka\AppData\Local\Microsoft\Windows\Temporary Internet Files\Content.IE5\7MGB8OJF\MC9004344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837" y="2492896"/>
            <a:ext cx="1944216" cy="272371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85303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51593"/>
            <a:ext cx="8229600" cy="2774570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www.facebook.com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Petrunka\AppData\Local\Microsoft\Windows\Temporary Internet Files\Content.IE5\Y2QRHB1J\MC900438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92895"/>
            <a:ext cx="2520280" cy="171739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182681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171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Jaká je správná internetová adresa chatovací stránky?</vt:lpstr>
      <vt:lpstr>Správná odpověď</vt:lpstr>
      <vt:lpstr>Jaké údaje při registraci je nutné vyplnit?</vt:lpstr>
      <vt:lpstr>Správná odpověď</vt:lpstr>
      <vt:lpstr>Na jaké další internetové stránce je možné se zaregistrovat a chatovat?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49</cp:revision>
  <dcterms:created xsi:type="dcterms:W3CDTF">2013-06-11T11:30:59Z</dcterms:created>
  <dcterms:modified xsi:type="dcterms:W3CDTF">2013-07-07T08:56:38Z</dcterms:modified>
</cp:coreProperties>
</file>