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3" r:id="rId8"/>
    <p:sldId id="262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9A4AE4-9A9F-4209-9DBE-BFB98E772D2D}" type="datetimeFigureOut">
              <a:rPr lang="cs-CZ" smtClean="0"/>
              <a:t>8.7.2013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23511D96-F300-4E72-AEF2-6AE4FAD7BD0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9A4AE4-9A9F-4209-9DBE-BFB98E772D2D}" type="datetimeFigureOut">
              <a:rPr lang="cs-CZ" smtClean="0"/>
              <a:t>8.7.2013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23511D96-F300-4E72-AEF2-6AE4FAD7BD0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9A4AE4-9A9F-4209-9DBE-BFB98E772D2D}" type="datetimeFigureOut">
              <a:rPr lang="cs-CZ" smtClean="0"/>
              <a:t>8.7.2013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11D96-F300-4E72-AEF2-6AE4FAD7BD0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9A4AE4-9A9F-4209-9DBE-BFB98E772D2D}" type="datetimeFigureOut">
              <a:rPr lang="cs-CZ" smtClean="0"/>
              <a:t>8.7.2013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11D96-F300-4E72-AEF2-6AE4FAD7BD0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9A4AE4-9A9F-4209-9DBE-BFB98E772D2D}" type="datetimeFigureOut">
              <a:rPr lang="cs-CZ" smtClean="0"/>
              <a:t>8.7.2013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23511D96-F300-4E72-AEF2-6AE4FAD7BD00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9A4AE4-9A9F-4209-9DBE-BFB98E772D2D}" type="datetimeFigureOut">
              <a:rPr lang="cs-CZ" smtClean="0"/>
              <a:t>8.7.2013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11D96-F300-4E72-AEF2-6AE4FAD7BD0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9A4AE4-9A9F-4209-9DBE-BFB98E772D2D}" type="datetimeFigureOut">
              <a:rPr lang="cs-CZ" smtClean="0"/>
              <a:t>8.7.2013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11D96-F300-4E72-AEF2-6AE4FAD7BD0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9A4AE4-9A9F-4209-9DBE-BFB98E772D2D}" type="datetimeFigureOut">
              <a:rPr lang="cs-CZ" smtClean="0"/>
              <a:t>8.7.2013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11D96-F300-4E72-AEF2-6AE4FAD7BD0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9A4AE4-9A9F-4209-9DBE-BFB98E772D2D}" type="datetimeFigureOut">
              <a:rPr lang="cs-CZ" smtClean="0"/>
              <a:t>8.7.2013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11D96-F300-4E72-AEF2-6AE4FAD7BD00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9A4AE4-9A9F-4209-9DBE-BFB98E772D2D}" type="datetimeFigureOut">
              <a:rPr lang="cs-CZ" smtClean="0"/>
              <a:t>8.7.2013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11D96-F300-4E72-AEF2-6AE4FAD7BD0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9A4AE4-9A9F-4209-9DBE-BFB98E772D2D}" type="datetimeFigureOut">
              <a:rPr lang="cs-CZ" smtClean="0"/>
              <a:t>8.7.2013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11D96-F300-4E72-AEF2-6AE4FAD7BD0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A99A4AE4-9A9F-4209-9DBE-BFB98E772D2D}" type="datetimeFigureOut">
              <a:rPr lang="cs-CZ" smtClean="0"/>
              <a:t>8.7.2013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23511D96-F300-4E72-AEF2-6AE4FAD7BD00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Podnadpis 2"/>
          <p:cNvSpPr>
            <a:spLocks noGrp="1"/>
          </p:cNvSpPr>
          <p:nvPr>
            <p:ph type="subTitle" idx="1"/>
          </p:nvPr>
        </p:nvSpPr>
        <p:spPr>
          <a:xfrm>
            <a:off x="539552" y="1412777"/>
            <a:ext cx="7961511" cy="4945162"/>
          </a:xfrm>
        </p:spPr>
        <p:txBody>
          <a:bodyPr/>
          <a:lstStyle/>
          <a:p>
            <a:pPr algn="l" eaLnBrk="1" hangingPunct="1"/>
            <a:endParaRPr lang="cs-CZ" sz="2000" dirty="0" smtClean="0">
              <a:solidFill>
                <a:schemeClr val="tx1"/>
              </a:solidFill>
            </a:endParaRPr>
          </a:p>
          <a:p>
            <a:pPr algn="l" eaLnBrk="1" hangingPunct="1"/>
            <a:r>
              <a:rPr lang="cs-CZ" sz="2400" dirty="0" smtClean="0">
                <a:solidFill>
                  <a:schemeClr val="tx1"/>
                </a:solidFill>
              </a:rPr>
              <a:t>Název školy:  Základní škola Karla Klíče Hostinné</a:t>
            </a:r>
          </a:p>
          <a:p>
            <a:pPr algn="l" eaLnBrk="1" hangingPunct="1"/>
            <a:r>
              <a:rPr lang="cs-CZ" sz="2400" dirty="0" smtClean="0">
                <a:solidFill>
                  <a:schemeClr val="tx1"/>
                </a:solidFill>
              </a:rPr>
              <a:t>Autor:  Dobiášová Michaela</a:t>
            </a:r>
          </a:p>
          <a:p>
            <a:pPr algn="l" eaLnBrk="1" hangingPunct="1"/>
            <a:r>
              <a:rPr lang="cs-CZ" sz="2400" dirty="0" smtClean="0">
                <a:solidFill>
                  <a:schemeClr val="tx1"/>
                </a:solidFill>
              </a:rPr>
              <a:t>Název:  </a:t>
            </a:r>
            <a:r>
              <a:rPr lang="cs-CZ" sz="2400" smtClean="0">
                <a:solidFill>
                  <a:schemeClr val="tx1"/>
                </a:solidFill>
              </a:rPr>
              <a:t>VY_32_INOVACE_05_C 4_Podnebí </a:t>
            </a:r>
            <a:r>
              <a:rPr lang="cs-CZ" sz="2400" dirty="0" smtClean="0">
                <a:solidFill>
                  <a:schemeClr val="tx1"/>
                </a:solidFill>
              </a:rPr>
              <a:t>a vegetace Asie</a:t>
            </a:r>
          </a:p>
          <a:p>
            <a:pPr algn="l" eaLnBrk="1" hangingPunct="1"/>
            <a:r>
              <a:rPr lang="cs-CZ" sz="2400" dirty="0" smtClean="0">
                <a:solidFill>
                  <a:schemeClr val="tx1"/>
                </a:solidFill>
              </a:rPr>
              <a:t>Téma:   Asie</a:t>
            </a:r>
          </a:p>
          <a:p>
            <a:pPr algn="l" eaLnBrk="1" hangingPunct="1"/>
            <a:r>
              <a:rPr lang="cs-CZ" sz="2400" dirty="0" smtClean="0">
                <a:solidFill>
                  <a:schemeClr val="tx1"/>
                </a:solidFill>
              </a:rPr>
              <a:t>Číslo projektu: CZ.1.07/1.4.00/21.2131</a:t>
            </a:r>
          </a:p>
          <a:p>
            <a:pPr algn="l" eaLnBrk="1" hangingPunct="1"/>
            <a:endParaRPr lang="cs-CZ" sz="2000" dirty="0" smtClean="0">
              <a:solidFill>
                <a:schemeClr val="tx1"/>
              </a:solidFill>
            </a:endParaRPr>
          </a:p>
          <a:p>
            <a:pPr algn="l" eaLnBrk="1" hangingPunct="1"/>
            <a:endParaRPr lang="cs-CZ" sz="2000" dirty="0" smtClean="0">
              <a:solidFill>
                <a:schemeClr val="tx1"/>
              </a:solidFill>
            </a:endParaRPr>
          </a:p>
          <a:p>
            <a:pPr algn="l" eaLnBrk="1" hangingPunct="1"/>
            <a:endParaRPr lang="cs-CZ" sz="2000" dirty="0" smtClean="0">
              <a:solidFill>
                <a:schemeClr val="tx1"/>
              </a:solidFill>
            </a:endParaRPr>
          </a:p>
          <a:p>
            <a:pPr algn="l" eaLnBrk="1" hangingPunct="1"/>
            <a:endParaRPr lang="cs-CZ" sz="2000" dirty="0" smtClean="0">
              <a:solidFill>
                <a:schemeClr val="tx1"/>
              </a:solidFill>
            </a:endParaRPr>
          </a:p>
          <a:p>
            <a:pPr algn="l" eaLnBrk="1" hangingPunct="1"/>
            <a:endParaRPr lang="cs-CZ" sz="2000" dirty="0" smtClean="0">
              <a:solidFill>
                <a:schemeClr val="tx1"/>
              </a:solidFill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7313" y="4786313"/>
            <a:ext cx="6472237" cy="125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71980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cs-CZ" sz="8000" b="1" dirty="0" smtClean="0"/>
              <a:t>ASIE</a:t>
            </a:r>
            <a:endParaRPr lang="cs-CZ" sz="8000" b="1" dirty="0"/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48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PODNEBÍ  A  VEGETACE</a:t>
            </a:r>
            <a:endParaRPr lang="cs-CZ" sz="48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47676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PODNEBÍ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Velmi rozmanité</a:t>
            </a:r>
          </a:p>
          <a:p>
            <a:r>
              <a:rPr lang="cs-CZ" dirty="0" smtClean="0"/>
              <a:t>Zasahuje do všech 5 podnebných pásů</a:t>
            </a:r>
          </a:p>
          <a:p>
            <a:r>
              <a:rPr lang="cs-CZ" dirty="0" smtClean="0"/>
              <a:t>Významně ho ovlivňuje rozlehlost světadílu</a:t>
            </a:r>
          </a:p>
          <a:p>
            <a:endParaRPr lang="cs-CZ" dirty="0"/>
          </a:p>
          <a:p>
            <a:r>
              <a:rPr lang="cs-CZ" dirty="0" smtClean="0"/>
              <a:t>V, JV, J – ovlivňuje pravidelná monzunová proudění = v létě přináší množství srážek</a:t>
            </a:r>
          </a:p>
          <a:p>
            <a:pPr marL="0" indent="0">
              <a:buNone/>
            </a:pPr>
            <a:r>
              <a:rPr lang="cs-CZ" dirty="0" smtClean="0"/>
              <a:t>    - časté záplavy v níže položených oblastech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836712"/>
            <a:ext cx="596265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14063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124744"/>
            <a:ext cx="8291264" cy="5001419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JZ – sucho, teplo, pokryta pouštěmi</a:t>
            </a:r>
          </a:p>
          <a:p>
            <a:r>
              <a:rPr lang="cs-CZ" dirty="0" smtClean="0"/>
              <a:t>Nitro kontinentu – kontinentální</a:t>
            </a:r>
          </a:p>
          <a:p>
            <a:pPr marL="0" indent="0">
              <a:buNone/>
            </a:pPr>
            <a:r>
              <a:rPr lang="cs-CZ" dirty="0" smtClean="0"/>
              <a:t>              - ubývá srážek, zvyšují se teploty</a:t>
            </a:r>
          </a:p>
          <a:p>
            <a:r>
              <a:rPr lang="cs-CZ" dirty="0" smtClean="0"/>
              <a:t>Na Arabském poloostrově někdy za celý rok vůbec nezaprší</a:t>
            </a:r>
          </a:p>
          <a:p>
            <a:r>
              <a:rPr lang="cs-CZ" dirty="0" smtClean="0"/>
              <a:t>Severní Sibiř – extrémní teploty udržují zemi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zamrzlou po celý rok</a:t>
            </a:r>
          </a:p>
          <a:p>
            <a:r>
              <a:rPr lang="cs-CZ" dirty="0" smtClean="0"/>
              <a:t>Severní Asie – teplota v zimě může klesnout až na -40°C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60786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VEGETACE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Úzce souvisí s podnebím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Sever – tundra, směrem k jihu </a:t>
            </a:r>
            <a:r>
              <a:rPr lang="cs-CZ" dirty="0" err="1" smtClean="0"/>
              <a:t>lesotundra</a:t>
            </a:r>
            <a:r>
              <a:rPr lang="cs-CZ" dirty="0" smtClean="0"/>
              <a:t> a </a:t>
            </a:r>
          </a:p>
          <a:p>
            <a:pPr marL="0" indent="0">
              <a:buNone/>
            </a:pPr>
            <a:r>
              <a:rPr lang="cs-CZ" dirty="0" smtClean="0"/>
              <a:t>                  dále pás severských lesů = tajga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Střed – horské masivy a suché plošiny s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pouštěmi (Gobi)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-  stepi a pás listnatých lesů (původní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pouze v Číně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293096"/>
            <a:ext cx="3333750" cy="2057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412776"/>
            <a:ext cx="7143750" cy="4705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25859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908720"/>
            <a:ext cx="8219256" cy="5217443"/>
          </a:xfrm>
        </p:spPr>
        <p:txBody>
          <a:bodyPr/>
          <a:lstStyle/>
          <a:p>
            <a:pPr>
              <a:buFont typeface="Wingdings" pitchFamily="2" charset="2"/>
              <a:buChar char="v"/>
            </a:pPr>
            <a:r>
              <a:rPr lang="cs-CZ" dirty="0" smtClean="0"/>
              <a:t>Pobřeží – měla by pokrývat středomořská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vegetace, ta je však nahrazena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křovinami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J, JV – monzunové subtropické a tropické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lesy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-  tropické deštné lesy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Přední a Zadní Indie – savany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Polární, horké pouště</a:t>
            </a: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48" y="980728"/>
            <a:ext cx="7620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299815"/>
            <a:ext cx="7620000" cy="5076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61" y="116632"/>
            <a:ext cx="7620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26260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5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371" name="Group 3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1953364"/>
              </p:ext>
            </p:extLst>
          </p:nvPr>
        </p:nvGraphicFramePr>
        <p:xfrm>
          <a:off x="785813" y="928688"/>
          <a:ext cx="6834187" cy="3000375"/>
        </p:xfrm>
        <a:graphic>
          <a:graphicData uri="http://schemas.openxmlformats.org/drawingml/2006/table">
            <a:tbl>
              <a:tblPr/>
              <a:tblGrid>
                <a:gridCol w="2214562"/>
                <a:gridCol w="2071688"/>
                <a:gridCol w="1071562"/>
                <a:gridCol w="1476375"/>
              </a:tblGrid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Autor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Dobiášová Michaela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Vytvořeno dne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14.4.2013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Odpilotováno dne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16.4.2013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ve třídě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7.A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Vzdělávací oblast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Člověk a příroda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Vzdělávací obor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Zeměpis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Téma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Asie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Klíčová slova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Podnebí, vegetace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79481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Výklad</a:t>
            </a:r>
          </a:p>
          <a:p>
            <a:r>
              <a:rPr lang="cs-CZ" dirty="0" smtClean="0"/>
              <a:t>Práce s mapou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53670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179512" y="1340768"/>
            <a:ext cx="87849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http://upload.wikimedia.org/wikipedia/commons/thumb/6/6b/Asia_terrain.jpg/626px-Asia_terrain.jpg</a:t>
            </a:r>
          </a:p>
        </p:txBody>
      </p:sp>
      <p:sp>
        <p:nvSpPr>
          <p:cNvPr id="5" name="Obdélník 4"/>
          <p:cNvSpPr/>
          <p:nvPr/>
        </p:nvSpPr>
        <p:spPr>
          <a:xfrm>
            <a:off x="179512" y="1987099"/>
            <a:ext cx="87849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http://upload.wikimedia.org/wikipedia/commons/e/ee/Tundra_coastal_vegetation_Alaska.jpg</a:t>
            </a:r>
          </a:p>
        </p:txBody>
      </p:sp>
      <p:sp>
        <p:nvSpPr>
          <p:cNvPr id="6" name="Obdélník 5"/>
          <p:cNvSpPr/>
          <p:nvPr/>
        </p:nvSpPr>
        <p:spPr>
          <a:xfrm>
            <a:off x="179512" y="2633430"/>
            <a:ext cx="878497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http://upload.wikimedia.org/wikipedia/commons/2/2d/Picea_glauca_taiga.jpg</a:t>
            </a:r>
          </a:p>
        </p:txBody>
      </p:sp>
      <p:sp>
        <p:nvSpPr>
          <p:cNvPr id="7" name="Obdélník 6"/>
          <p:cNvSpPr/>
          <p:nvPr/>
        </p:nvSpPr>
        <p:spPr>
          <a:xfrm>
            <a:off x="179512" y="3002762"/>
            <a:ext cx="87849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http://upload.wikimedia.org/wikipedia/commons/thumb/0/09/Desert_-_Inner_Mongolia_edit.jpg/800px-Desert_-_Inner_Mongolia_edit.jpg</a:t>
            </a:r>
          </a:p>
        </p:txBody>
      </p:sp>
      <p:sp>
        <p:nvSpPr>
          <p:cNvPr id="8" name="Obdélník 7"/>
          <p:cNvSpPr/>
          <p:nvPr/>
        </p:nvSpPr>
        <p:spPr>
          <a:xfrm>
            <a:off x="179512" y="3649093"/>
            <a:ext cx="87849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http://upload.wikimedia.org/wikipedia/commons/thumb/4/4b/2006-07_altaj_steppe.jpg/800px-2006-07_altaj_steppe.jpg</a:t>
            </a:r>
          </a:p>
        </p:txBody>
      </p:sp>
      <p:sp>
        <p:nvSpPr>
          <p:cNvPr id="9" name="Obdélník 8"/>
          <p:cNvSpPr/>
          <p:nvPr/>
        </p:nvSpPr>
        <p:spPr>
          <a:xfrm>
            <a:off x="179512" y="4295424"/>
            <a:ext cx="878497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http://upload.wikimedia.org/wikipedia/commons/thumb/9/91/Steppe_of_western_Kazakhstan_in_the_early_spring.jpg/800px-Steppe_of_western_Kazakhstan_in_the_early_spring.jpg</a:t>
            </a:r>
          </a:p>
        </p:txBody>
      </p:sp>
    </p:spTree>
    <p:extLst>
      <p:ext uri="{BB962C8B-B14F-4D97-AF65-F5344CB8AC3E}">
        <p14:creationId xmlns:p14="http://schemas.microsoft.com/office/powerpoint/2010/main" val="2405411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437</TotalTime>
  <Words>264</Words>
  <Application>Microsoft Office PowerPoint</Application>
  <PresentationFormat>Předvádění na obrazovce (4:3)</PresentationFormat>
  <Paragraphs>67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Cesta</vt:lpstr>
      <vt:lpstr>Prezentace aplikace PowerPoint</vt:lpstr>
      <vt:lpstr>ASIE</vt:lpstr>
      <vt:lpstr>PODNEBÍ</vt:lpstr>
      <vt:lpstr>Prezentace aplikace PowerPoint</vt:lpstr>
      <vt:lpstr>VEGETACE</vt:lpstr>
      <vt:lpstr>Prezentace aplikace PowerPoint</vt:lpstr>
      <vt:lpstr>Prezentace aplikace PowerPoint</vt:lpstr>
      <vt:lpstr>Anotace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Michaela</dc:creator>
  <cp:lastModifiedBy>Michaela</cp:lastModifiedBy>
  <cp:revision>8</cp:revision>
  <dcterms:created xsi:type="dcterms:W3CDTF">2013-06-24T10:00:59Z</dcterms:created>
  <dcterms:modified xsi:type="dcterms:W3CDTF">2013-07-08T16:36:38Z</dcterms:modified>
</cp:coreProperties>
</file>