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0" r:id="rId5"/>
    <p:sldId id="264" r:id="rId6"/>
    <p:sldId id="265" r:id="rId7"/>
    <p:sldId id="266" r:id="rId8"/>
    <p:sldId id="267" r:id="rId9"/>
    <p:sldId id="262" r:id="rId10"/>
    <p:sldId id="263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BB82E-226C-41BD-A32C-B744D8984337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DE246-F797-483A-B79A-1DBA2799AA0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BB82E-226C-41BD-A32C-B744D8984337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DE246-F797-483A-B79A-1DBA2799AA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BB82E-226C-41BD-A32C-B744D8984337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70EDE246-F797-483A-B79A-1DBA2799AA0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BB82E-226C-41BD-A32C-B744D8984337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DE246-F797-483A-B79A-1DBA2799AA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BB82E-226C-41BD-A32C-B744D8984337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DE246-F797-483A-B79A-1DBA2799AA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BB82E-226C-41BD-A32C-B744D8984337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DE246-F797-483A-B79A-1DBA2799AA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BB82E-226C-41BD-A32C-B744D8984337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DE246-F797-483A-B79A-1DBA2799AA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BB82E-226C-41BD-A32C-B744D8984337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DE246-F797-483A-B79A-1DBA2799AA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BB82E-226C-41BD-A32C-B744D8984337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DE246-F797-483A-B79A-1DBA2799AA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BB82E-226C-41BD-A32C-B744D8984337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DE246-F797-483A-B79A-1DBA2799AA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BB82E-226C-41BD-A32C-B744D8984337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DE246-F797-483A-B79A-1DBA2799AA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9FBB82E-226C-41BD-A32C-B744D8984337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0EDE246-F797-483A-B79A-1DBA2799AA0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Autor:  Dobiášová Michaela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Název:  VY_32_INOVACE_05_C 5_Osvojování Asie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Téma:   Asie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7231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OSVOJOVÁNÍ  ASIE</a:t>
            </a:r>
            <a:endParaRPr lang="cs-CZ" sz="60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7202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Osvojování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p</a:t>
            </a:r>
            <a:r>
              <a:rPr lang="cs-CZ" dirty="0" smtClean="0"/>
              <a:t>robíhalo „zevnitř“ – člověk zde vznikl a postupně osídloval celý kontinent</a:t>
            </a:r>
          </a:p>
          <a:p>
            <a:r>
              <a:rPr lang="cs-CZ" dirty="0"/>
              <a:t>o</a:t>
            </a:r>
            <a:r>
              <a:rPr lang="cs-CZ" dirty="0" smtClean="0"/>
              <a:t>hniska vzniku člověka = Jáva a Čína</a:t>
            </a:r>
          </a:p>
          <a:p>
            <a:r>
              <a:rPr lang="cs-CZ" dirty="0"/>
              <a:t>o</a:t>
            </a:r>
            <a:r>
              <a:rPr lang="cs-CZ" dirty="0" smtClean="0"/>
              <a:t>hniska starověkých civilizací :</a:t>
            </a:r>
          </a:p>
          <a:p>
            <a:pPr marL="0" indent="0">
              <a:buNone/>
            </a:pPr>
            <a:r>
              <a:rPr lang="cs-CZ" dirty="0" smtClean="0"/>
              <a:t>     - povodí Eufratu a Tigridu = blízkovýchodní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civilizace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povodí Indu a Gangy = jihoasijská (indická)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civilizace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veletoky Číny = východoasijská (čínská)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civilizace</a:t>
            </a:r>
          </a:p>
          <a:p>
            <a:pPr marL="457200" indent="-457200"/>
            <a:r>
              <a:rPr lang="cs-CZ" dirty="0" smtClean="0"/>
              <a:t>Sever Asie osvojován z Evropy (Ruska)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39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Objevování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robíhalo převážně po moři</a:t>
            </a:r>
          </a:p>
          <a:p>
            <a:r>
              <a:rPr lang="cs-CZ" dirty="0"/>
              <a:t>P</a:t>
            </a:r>
            <a:r>
              <a:rPr lang="cs-CZ" dirty="0" smtClean="0"/>
              <a:t>ortugalci </a:t>
            </a:r>
            <a:r>
              <a:rPr lang="cs-CZ" dirty="0" smtClean="0"/>
              <a:t>– dosáhli břehů Indie, dále se usadili v Zadní Indii a Číně</a:t>
            </a:r>
          </a:p>
          <a:p>
            <a:r>
              <a:rPr lang="cs-CZ" dirty="0" smtClean="0"/>
              <a:t>Britové – zabrali poloostrov Přední Indie</a:t>
            </a:r>
          </a:p>
          <a:p>
            <a:r>
              <a:rPr lang="cs-CZ" dirty="0" smtClean="0"/>
              <a:t>Nizozemci – ovládli Indonésii</a:t>
            </a:r>
          </a:p>
          <a:p>
            <a:r>
              <a:rPr lang="cs-CZ" dirty="0" smtClean="0"/>
              <a:t>Francouzi – zabrali rozsáhlé oblasti Zadní Indie, vytvořili tzv. Francouzskou Indočínu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8026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Náboženství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Kolébka všech hlavních světových náboženství</a:t>
            </a:r>
          </a:p>
          <a:p>
            <a:r>
              <a:rPr lang="cs-CZ" dirty="0" smtClean="0"/>
              <a:t>Islám, hinduismus, buddhismus, křesťanství, judaismus, taoismus, šintoismus</a:t>
            </a:r>
          </a:p>
          <a:p>
            <a:r>
              <a:rPr lang="cs-CZ" dirty="0" smtClean="0"/>
              <a:t>Nejrozšířenější je hinduismus a islám</a:t>
            </a:r>
          </a:p>
          <a:p>
            <a:r>
              <a:rPr lang="cs-CZ" dirty="0" smtClean="0"/>
              <a:t>Buddhismus hraje významnou roli v JV Asii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9633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143000"/>
            <a:ext cx="60960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719138"/>
            <a:ext cx="7620000" cy="5419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334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980728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634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6"/>
            <a:ext cx="302895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692696"/>
            <a:ext cx="49720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5635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8215581"/>
              </p:ext>
            </p:extLst>
          </p:nvPr>
        </p:nvGraphicFramePr>
        <p:xfrm>
          <a:off x="785813" y="928688"/>
          <a:ext cx="6834187" cy="321183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Dobiášová Michaela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17.4.2013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18.4.2013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příroda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Zeměpis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Asie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Osvojování, objevování Asie, starověké civilizace, náboženství, kolonizace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005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</a:p>
          <a:p>
            <a:r>
              <a:rPr lang="cs-CZ" dirty="0" smtClean="0"/>
              <a:t>Práce s mapou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621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07504" y="1196752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http://upload.wikimedia.org/wikipedia/commons/thumb/1/10/Kaaba_at_night.jpg/800px-Kaaba_at_night.jpg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107504" y="1843083"/>
            <a:ext cx="87849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http://upload.wikimedia.org/wikipedia/commons/e/e5/Mosque.jpg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107504" y="2212415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http://upload.wikimedia.org/wikipedia/commons/thumb/5/50/WLM_-_roel1943_-_Koran.jpg/800px-WLM_-_roel1943_-_Koran.jpg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107504" y="2887912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http://upload.wikimedia.org/wikipedia/commons/thumb/2/2e/Halebid3.JPG/800px-Halebid3.JPG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107504" y="3534243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http://upload.wikimedia.org/wikipedia/commons/thumb/8/84/Ganges_ceremony.jpg/800px-Ganges_ceremony.jpg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107504" y="4180574"/>
            <a:ext cx="87849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http://upload.wikimedia.org/wikipedia/commons/7/7c/Buddha_lantau.jpg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07504" y="4549906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http://upload.wikimedia.org/wikipedia/commons/thumb/6/66/Borobudur-perfect-buddha.jpg/522px-Borobudur-perfect-buddha.jpg</a:t>
            </a:r>
          </a:p>
        </p:txBody>
      </p:sp>
    </p:spTree>
    <p:extLst>
      <p:ext uri="{BB962C8B-B14F-4D97-AF65-F5344CB8AC3E}">
        <p14:creationId xmlns:p14="http://schemas.microsoft.com/office/powerpoint/2010/main" val="3906959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149</TotalTime>
  <Words>237</Words>
  <Application>Microsoft Office PowerPoint</Application>
  <PresentationFormat>Předvádění na obrazovce (4:3)</PresentationFormat>
  <Paragraphs>59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Vrchol</vt:lpstr>
      <vt:lpstr>Prezentace aplikace PowerPoint</vt:lpstr>
      <vt:lpstr>OSVOJOVÁNÍ  ASIE</vt:lpstr>
      <vt:lpstr>Osvojování</vt:lpstr>
      <vt:lpstr>Objevování</vt:lpstr>
      <vt:lpstr>Náboženství</vt:lpstr>
      <vt:lpstr>Prezentace aplikace PowerPoint</vt:lpstr>
      <vt:lpstr>Prezentace aplikace PowerPoint</vt:lpstr>
      <vt:lpstr>Prezentace aplikace PowerPoint</vt:lpstr>
      <vt:lpstr>Prezentace aplikace PowerPoint</vt:lpstr>
      <vt:lpstr>Anotace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Michaela</dc:creator>
  <cp:lastModifiedBy>Michaela</cp:lastModifiedBy>
  <cp:revision>10</cp:revision>
  <dcterms:created xsi:type="dcterms:W3CDTF">2013-06-23T20:03:30Z</dcterms:created>
  <dcterms:modified xsi:type="dcterms:W3CDTF">2013-07-08T17:05:07Z</dcterms:modified>
</cp:coreProperties>
</file>