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5" r:id="rId1"/>
  </p:sldMasterIdLst>
  <p:sldIdLst>
    <p:sldId id="260" r:id="rId2"/>
    <p:sldId id="264" r:id="rId3"/>
    <p:sldId id="268" r:id="rId4"/>
    <p:sldId id="269" r:id="rId5"/>
    <p:sldId id="270" r:id="rId6"/>
    <p:sldId id="271" r:id="rId7"/>
    <p:sldId id="262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4421"/>
    <a:srgbClr val="EC40E0"/>
    <a:srgbClr val="FFCC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7F0C12D7-29F2-413D-B6A6-A2DC584BFBC4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D07223B4-3F5F-4D39-A8A0-85CED7DE53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6" r:id="rId1"/>
    <p:sldLayoutId id="2147483987" r:id="rId2"/>
    <p:sldLayoutId id="2147483988" r:id="rId3"/>
    <p:sldLayoutId id="2147483989" r:id="rId4"/>
    <p:sldLayoutId id="2147483990" r:id="rId5"/>
    <p:sldLayoutId id="2147483991" r:id="rId6"/>
    <p:sldLayoutId id="2147483992" r:id="rId7"/>
    <p:sldLayoutId id="2147483993" r:id="rId8"/>
    <p:sldLayoutId id="2147483994" r:id="rId9"/>
    <p:sldLayoutId id="2147483995" r:id="rId10"/>
    <p:sldLayoutId id="2147483996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918425" cy="1008831"/>
          </a:xfrm>
        </p:spPr>
        <p:txBody>
          <a:bodyPr>
            <a:noAutofit/>
          </a:bodyPr>
          <a:lstStyle/>
          <a:p>
            <a:r>
              <a:rPr lang="cs-CZ" sz="4800" dirty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  <a:ea typeface="+mj-ea"/>
                <a:cs typeface="+mj-cs"/>
              </a:rPr>
              <a:t>Příběhy s dětským hrdinou </a:t>
            </a:r>
            <a:r>
              <a:rPr lang="cs-CZ" sz="4800" dirty="0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  <a:ea typeface="+mj-ea"/>
                <a:cs typeface="+mj-cs"/>
              </a:rPr>
              <a:t>(1)</a:t>
            </a:r>
            <a:endParaRPr lang="cs-CZ" sz="4800" dirty="0">
              <a:ln w="12700">
                <a:solidFill>
                  <a:schemeClr val="tx2"/>
                </a:solidFill>
              </a:ln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latin typeface="Arial Narrow" pitchFamily="34" charset="0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projekt č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. </a:t>
            </a:r>
            <a:r>
              <a:rPr lang="en-GB" smtClean="0"/>
              <a:t>CZ.1.07/1.4.00/21.1504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VY_32_INOVACE_ 40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obsahuje přehled světových autorů a jejich díla, kvíz a jeho řešení.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169012" y="543178"/>
            <a:ext cx="6696744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600" b="1" dirty="0" err="1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</a:rPr>
              <a:t>Jules</a:t>
            </a:r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</a:rPr>
              <a:t> Verne</a:t>
            </a:r>
            <a:endParaRPr lang="cs-CZ" sz="6600" b="1" dirty="0">
              <a:ln w="12700">
                <a:solidFill>
                  <a:schemeClr val="tx2"/>
                </a:solidFill>
              </a:ln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latin typeface="Arial Narrow" pitchFamily="34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1673424"/>
            <a:ext cx="8424936" cy="1755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FF0000"/>
              </a:buClr>
              <a:buSzPct val="80000"/>
              <a:buNone/>
            </a:pPr>
            <a:endParaRPr lang="cs-CZ" sz="800" dirty="0" smtClean="0">
              <a:solidFill>
                <a:schemeClr val="tx1"/>
              </a:solidFill>
            </a:endParaRP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</a:rPr>
              <a:t>Patnáctiletý kapitán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</a:rPr>
              <a:t>Děti kapitána Granta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0" indent="0">
              <a:buClr>
                <a:srgbClr val="FF0000"/>
              </a:buClr>
              <a:buSzPct val="80000"/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endParaRPr lang="cs-CZ" sz="3200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259632" y="3449782"/>
            <a:ext cx="6696744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</a:rPr>
              <a:t>Mark </a:t>
            </a:r>
            <a:r>
              <a:rPr lang="cs-CZ" sz="6600" b="1" dirty="0" err="1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</a:rPr>
              <a:t>Twain</a:t>
            </a:r>
            <a:endParaRPr lang="cs-CZ" sz="6600" b="1" dirty="0">
              <a:ln w="12700">
                <a:solidFill>
                  <a:schemeClr val="tx2"/>
                </a:solidFill>
              </a:ln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latin typeface="Arial Narrow" pitchFamily="34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412839" y="4468773"/>
            <a:ext cx="8424936" cy="1755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FF0000"/>
              </a:buClr>
              <a:buSzPct val="80000"/>
              <a:buNone/>
            </a:pPr>
            <a:endParaRPr lang="cs-CZ" sz="800" dirty="0" smtClean="0">
              <a:solidFill>
                <a:schemeClr val="tx1"/>
              </a:solidFill>
            </a:endParaRP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1"/>
                </a:solidFill>
              </a:rPr>
              <a:t>Dobrodružství Toma </a:t>
            </a:r>
            <a:r>
              <a:rPr lang="cs-CZ" sz="2800" b="1" dirty="0" err="1" smtClean="0">
                <a:solidFill>
                  <a:schemeClr val="tx1"/>
                </a:solidFill>
              </a:rPr>
              <a:t>Sawyera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tx1"/>
                </a:solidFill>
              </a:rPr>
              <a:t>Dobrodružství </a:t>
            </a:r>
            <a:r>
              <a:rPr lang="cs-CZ" sz="2800" b="1" dirty="0" err="1" smtClean="0">
                <a:solidFill>
                  <a:schemeClr val="tx1"/>
                </a:solidFill>
              </a:rPr>
              <a:t>Huckleberryho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Finna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>
              <a:buClr>
                <a:srgbClr val="FF0000"/>
              </a:buClr>
              <a:buSzPct val="80000"/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endParaRPr lang="cs-CZ" sz="32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/>
      <p:bldP spid="5" grpId="0"/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179596" y="548680"/>
            <a:ext cx="6696744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</a:rPr>
              <a:t>Erich </a:t>
            </a:r>
            <a:r>
              <a:rPr lang="cs-CZ" sz="6600" b="1" dirty="0" err="1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</a:rPr>
              <a:t>K</a:t>
            </a:r>
            <a:r>
              <a:rPr lang="cs-CZ" sz="6600" b="1" dirty="0" err="1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"/>
                <a:cs typeface="Arial"/>
              </a:rPr>
              <a:t>ästner</a:t>
            </a:r>
            <a:endParaRPr lang="cs-CZ" sz="6600" b="1" dirty="0">
              <a:ln w="12700">
                <a:solidFill>
                  <a:schemeClr val="tx2"/>
                </a:solidFill>
              </a:ln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latin typeface="Arial Narrow" pitchFamily="34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1673424"/>
            <a:ext cx="8280920" cy="1683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FF0000"/>
              </a:buClr>
              <a:buSzPct val="80000"/>
              <a:buNone/>
            </a:pPr>
            <a:endParaRPr lang="cs-CZ" sz="800" dirty="0" smtClean="0">
              <a:solidFill>
                <a:schemeClr val="tx1"/>
              </a:solidFill>
            </a:endParaRP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</a:rPr>
              <a:t>Emil a detektivové 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err="1" smtClean="0">
                <a:solidFill>
                  <a:schemeClr val="tx1"/>
                </a:solidFill>
              </a:rPr>
              <a:t>Luissa</a:t>
            </a:r>
            <a:r>
              <a:rPr lang="cs-CZ" sz="3200" b="1" dirty="0" smtClean="0">
                <a:solidFill>
                  <a:schemeClr val="tx1"/>
                </a:solidFill>
              </a:rPr>
              <a:t> a Lotka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1163184" y="3383392"/>
            <a:ext cx="6696744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</a:rPr>
              <a:t>René </a:t>
            </a:r>
            <a:r>
              <a:rPr lang="cs-CZ" sz="6600" b="1" dirty="0" err="1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</a:rPr>
              <a:t>Goscinny</a:t>
            </a:r>
            <a:endParaRPr lang="cs-CZ" sz="6600" b="1" dirty="0">
              <a:ln w="12700">
                <a:solidFill>
                  <a:schemeClr val="tx2"/>
                </a:solidFill>
              </a:ln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latin typeface="Arial Narrow" pitchFamily="34" charset="0"/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418131" y="4374286"/>
            <a:ext cx="8280920" cy="16835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FF0000"/>
              </a:buClr>
              <a:buSzPct val="80000"/>
              <a:buNone/>
            </a:pPr>
            <a:endParaRPr lang="cs-CZ" sz="800" dirty="0" smtClean="0">
              <a:solidFill>
                <a:schemeClr val="tx1"/>
              </a:solidFill>
            </a:endParaRP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</a:rPr>
              <a:t>Mikulášovy prázdniny 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</a:rPr>
              <a:t>Mikulášovy patálie</a:t>
            </a:r>
          </a:p>
        </p:txBody>
      </p:sp>
    </p:spTree>
    <p:extLst>
      <p:ext uri="{BB962C8B-B14F-4D97-AF65-F5344CB8AC3E}">
        <p14:creationId xmlns:p14="http://schemas.microsoft.com/office/powerpoint/2010/main" xmlns="" val="2996780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/>
      <p:bldP spid="5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187624" y="620688"/>
            <a:ext cx="6696744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</a:rPr>
              <a:t>Astrid Lindgrenová</a:t>
            </a:r>
            <a:endParaRPr lang="cs-CZ" sz="6600" b="1" dirty="0">
              <a:ln w="12700">
                <a:solidFill>
                  <a:schemeClr val="tx2"/>
                </a:solidFill>
              </a:ln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latin typeface="Arial Narrow" pitchFamily="34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95536" y="1916832"/>
            <a:ext cx="8280920" cy="28803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</a:rPr>
              <a:t>Děti z </a:t>
            </a:r>
            <a:r>
              <a:rPr lang="cs-CZ" sz="3200" b="1" dirty="0" err="1" smtClean="0">
                <a:solidFill>
                  <a:schemeClr val="tx1"/>
                </a:solidFill>
              </a:rPr>
              <a:t>Bullerbynu</a:t>
            </a:r>
            <a:endParaRPr lang="cs-CZ" sz="3200" b="1" dirty="0" smtClean="0">
              <a:solidFill>
                <a:schemeClr val="tx1"/>
              </a:solidFill>
            </a:endParaRP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err="1" smtClean="0">
                <a:solidFill>
                  <a:schemeClr val="tx1"/>
                </a:solidFill>
              </a:rPr>
              <a:t>Pipi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Dlouhá </a:t>
            </a:r>
            <a:r>
              <a:rPr lang="cs-CZ" sz="3200" b="1" dirty="0" smtClean="0">
                <a:solidFill>
                  <a:schemeClr val="tx1"/>
                </a:solidFill>
              </a:rPr>
              <a:t>punčocha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</a:rPr>
              <a:t>Ronja, dcera loupežníka</a:t>
            </a:r>
            <a:endParaRPr lang="cs-CZ" sz="32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60573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187802" y="548680"/>
            <a:ext cx="6696744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600" b="1" dirty="0" err="1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</a:rPr>
              <a:t>Clive</a:t>
            </a:r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</a:rPr>
              <a:t> </a:t>
            </a:r>
            <a:r>
              <a:rPr lang="cs-CZ" sz="6600" b="1" dirty="0" err="1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</a:rPr>
              <a:t>Staples</a:t>
            </a:r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</a:rPr>
              <a:t> </a:t>
            </a:r>
            <a:r>
              <a:rPr lang="cs-CZ" sz="6600" b="1" dirty="0" err="1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</a:rPr>
              <a:t>Lewis</a:t>
            </a:r>
            <a:endParaRPr lang="cs-CZ" sz="6600" b="1" dirty="0">
              <a:ln w="12700">
                <a:solidFill>
                  <a:schemeClr val="tx2"/>
                </a:solidFill>
              </a:ln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latin typeface="Arial Narrow" pitchFamily="34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68540" y="1844824"/>
            <a:ext cx="8280920" cy="482453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Cyklus sedmi fantasy románů – </a:t>
            </a:r>
            <a:r>
              <a:rPr lang="cs-CZ" sz="3200" dirty="0" smtClean="0">
                <a:solidFill>
                  <a:srgbClr val="C00000"/>
                </a:solidFill>
              </a:rPr>
              <a:t>Letopisy </a:t>
            </a:r>
            <a:r>
              <a:rPr lang="cs-CZ" sz="3200" dirty="0" err="1" smtClean="0">
                <a:solidFill>
                  <a:srgbClr val="C00000"/>
                </a:solidFill>
              </a:rPr>
              <a:t>Narnie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endParaRPr lang="cs-CZ" sz="800" dirty="0" smtClean="0">
              <a:solidFill>
                <a:schemeClr val="tx1"/>
              </a:solidFill>
            </a:endParaRP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</a:rPr>
              <a:t>Lev, čarodějnice a skříň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</a:rPr>
              <a:t>Princ </a:t>
            </a:r>
            <a:r>
              <a:rPr lang="cs-CZ" sz="3200" b="1" dirty="0" err="1" smtClean="0">
                <a:solidFill>
                  <a:schemeClr val="tx1"/>
                </a:solidFill>
              </a:rPr>
              <a:t>Kaspian</a:t>
            </a:r>
            <a:endParaRPr lang="cs-CZ" sz="3200" b="1" dirty="0" smtClean="0">
              <a:solidFill>
                <a:schemeClr val="tx1"/>
              </a:solidFill>
            </a:endParaRP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</a:rPr>
              <a:t>Plavba Jitřního poutníka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</a:rPr>
              <a:t>Stříbrná židle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</a:rPr>
              <a:t>Kůň a jeho chlapec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</a:rPr>
              <a:t>Čarodějův synovec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smtClean="0">
                <a:solidFill>
                  <a:schemeClr val="tx1"/>
                </a:solidFill>
              </a:rPr>
              <a:t>Poslední bitva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endParaRPr lang="cs-CZ" sz="32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978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1187624" y="509999"/>
            <a:ext cx="6696744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600" b="1" dirty="0" err="1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</a:rPr>
              <a:t>Joane</a:t>
            </a:r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rgbClr val="FF0000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Arial Narrow" pitchFamily="34" charset="0"/>
              </a:rPr>
              <a:t> Rowlingová</a:t>
            </a:r>
            <a:endParaRPr lang="cs-CZ" sz="6600" b="1" dirty="0">
              <a:ln w="12700">
                <a:solidFill>
                  <a:schemeClr val="tx2"/>
                </a:solidFill>
              </a:ln>
              <a:solidFill>
                <a:srgbClr val="FF0000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  <a:latin typeface="Arial Narrow" pitchFamily="34" charset="0"/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359621" y="1819106"/>
            <a:ext cx="8280920" cy="45622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err="1" smtClean="0">
                <a:solidFill>
                  <a:schemeClr val="tx1"/>
                </a:solidFill>
              </a:rPr>
              <a:t>Harry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Potter</a:t>
            </a:r>
            <a:r>
              <a:rPr lang="cs-CZ" sz="3200" b="1" dirty="0" smtClean="0">
                <a:solidFill>
                  <a:schemeClr val="tx1"/>
                </a:solidFill>
              </a:rPr>
              <a:t> a Kámen mudrců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err="1">
                <a:solidFill>
                  <a:schemeClr val="tx1"/>
                </a:solidFill>
              </a:rPr>
              <a:t>Harry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Potter</a:t>
            </a:r>
            <a:r>
              <a:rPr lang="cs-CZ" sz="3200" b="1" dirty="0" smtClean="0">
                <a:solidFill>
                  <a:schemeClr val="tx1"/>
                </a:solidFill>
              </a:rPr>
              <a:t> a Tajemná komnata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err="1">
                <a:solidFill>
                  <a:schemeClr val="tx1"/>
                </a:solidFill>
              </a:rPr>
              <a:t>Harry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Potter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smtClean="0">
                <a:solidFill>
                  <a:schemeClr val="tx1"/>
                </a:solidFill>
              </a:rPr>
              <a:t>a Vězeň </a:t>
            </a:r>
            <a:r>
              <a:rPr lang="cs-CZ" sz="3200" b="1" dirty="0" smtClean="0">
                <a:solidFill>
                  <a:schemeClr val="tx1"/>
                </a:solidFill>
              </a:rPr>
              <a:t>z Azkabanu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err="1">
                <a:solidFill>
                  <a:schemeClr val="tx1"/>
                </a:solidFill>
              </a:rPr>
              <a:t>Harry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Potter</a:t>
            </a:r>
            <a:r>
              <a:rPr lang="cs-CZ" sz="3200" b="1" dirty="0" smtClean="0">
                <a:solidFill>
                  <a:schemeClr val="tx1"/>
                </a:solidFill>
              </a:rPr>
              <a:t> a Ohnivý pohár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err="1">
                <a:solidFill>
                  <a:schemeClr val="tx1"/>
                </a:solidFill>
              </a:rPr>
              <a:t>Harry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Potter</a:t>
            </a:r>
            <a:r>
              <a:rPr lang="cs-CZ" sz="3200" b="1" dirty="0" smtClean="0">
                <a:solidFill>
                  <a:schemeClr val="tx1"/>
                </a:solidFill>
              </a:rPr>
              <a:t> a Fénixův řád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err="1">
                <a:solidFill>
                  <a:schemeClr val="tx1"/>
                </a:solidFill>
              </a:rPr>
              <a:t>Harry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Potter</a:t>
            </a:r>
            <a:r>
              <a:rPr lang="cs-CZ" sz="3200" b="1" dirty="0" smtClean="0">
                <a:solidFill>
                  <a:schemeClr val="tx1"/>
                </a:solidFill>
              </a:rPr>
              <a:t> a Princ dvojí krve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r>
              <a:rPr lang="cs-CZ" sz="3200" b="1" dirty="0" err="1">
                <a:solidFill>
                  <a:schemeClr val="tx1"/>
                </a:solidFill>
              </a:rPr>
              <a:t>Harry</a:t>
            </a: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err="1" smtClean="0">
                <a:solidFill>
                  <a:schemeClr val="tx1"/>
                </a:solidFill>
              </a:rPr>
              <a:t>Potter</a:t>
            </a:r>
            <a:r>
              <a:rPr lang="cs-CZ" sz="3200" b="1" dirty="0" smtClean="0">
                <a:solidFill>
                  <a:schemeClr val="tx1"/>
                </a:solidFill>
              </a:rPr>
              <a:t> a Relikvie smrti</a:t>
            </a:r>
          </a:p>
          <a:p>
            <a:pPr marL="457200" indent="-457200">
              <a:buClr>
                <a:srgbClr val="FF0000"/>
              </a:buClr>
              <a:buSzPct val="80000"/>
              <a:buFont typeface="Wingdings" pitchFamily="2" charset="2"/>
              <a:buChar char="Ø"/>
            </a:pPr>
            <a:endParaRPr lang="cs-CZ" sz="32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5572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724190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Vytvořte dvojice z knih pro děti.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2611" y="1628800"/>
            <a:ext cx="2873246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Bef>
                <a:spcPts val="900"/>
              </a:spcBef>
            </a:pPr>
            <a:r>
              <a:rPr lang="cs-CZ" sz="2400" dirty="0" smtClean="0"/>
              <a:t>Ronja</a:t>
            </a:r>
          </a:p>
          <a:p>
            <a:pPr algn="r">
              <a:spcBef>
                <a:spcPts val="900"/>
              </a:spcBef>
            </a:pPr>
            <a:r>
              <a:rPr lang="cs-CZ" sz="2400" dirty="0" err="1" smtClean="0"/>
              <a:t>Hermiona</a:t>
            </a:r>
            <a:endParaRPr lang="cs-CZ" sz="2400" dirty="0" smtClean="0"/>
          </a:p>
          <a:p>
            <a:pPr algn="r">
              <a:spcBef>
                <a:spcPts val="900"/>
              </a:spcBef>
            </a:pPr>
            <a:r>
              <a:rPr lang="cs-CZ" sz="2400" dirty="0" smtClean="0"/>
              <a:t>Vendelín</a:t>
            </a:r>
          </a:p>
          <a:p>
            <a:pPr algn="r">
              <a:spcBef>
                <a:spcPts val="900"/>
              </a:spcBef>
            </a:pPr>
            <a:r>
              <a:rPr lang="cs-CZ" sz="2400" dirty="0" err="1" smtClean="0"/>
              <a:t>Luisse</a:t>
            </a:r>
            <a:endParaRPr lang="cs-CZ" sz="2400" dirty="0" smtClean="0"/>
          </a:p>
          <a:p>
            <a:pPr algn="r">
              <a:spcBef>
                <a:spcPts val="900"/>
              </a:spcBef>
            </a:pPr>
            <a:r>
              <a:rPr lang="cs-CZ" sz="2400" dirty="0" err="1" smtClean="0"/>
              <a:t>Veverčák</a:t>
            </a:r>
            <a:endParaRPr lang="cs-CZ" sz="2400" dirty="0" smtClean="0"/>
          </a:p>
          <a:p>
            <a:pPr algn="r">
              <a:spcBef>
                <a:spcPts val="900"/>
              </a:spcBef>
            </a:pPr>
            <a:r>
              <a:rPr lang="cs-CZ" sz="2400" dirty="0" smtClean="0"/>
              <a:t>Štětináč</a:t>
            </a:r>
          </a:p>
          <a:p>
            <a:pPr algn="r">
              <a:spcBef>
                <a:spcPts val="900"/>
              </a:spcBef>
            </a:pPr>
            <a:r>
              <a:rPr lang="cs-CZ" sz="2400" dirty="0" smtClean="0"/>
              <a:t>Tom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932040" y="1628799"/>
            <a:ext cx="3612384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900"/>
              </a:spcBef>
            </a:pPr>
            <a:r>
              <a:rPr lang="cs-CZ" sz="2400" dirty="0" smtClean="0"/>
              <a:t>Dlouhé bidlo</a:t>
            </a:r>
          </a:p>
          <a:p>
            <a:pPr>
              <a:spcBef>
                <a:spcPts val="900"/>
              </a:spcBef>
            </a:pPr>
            <a:r>
              <a:rPr lang="cs-CZ" sz="2400" dirty="0" smtClean="0"/>
              <a:t>Mikuláš</a:t>
            </a:r>
          </a:p>
          <a:p>
            <a:pPr>
              <a:spcBef>
                <a:spcPts val="900"/>
              </a:spcBef>
            </a:pPr>
            <a:r>
              <a:rPr lang="cs-CZ" sz="2400" dirty="0" err="1" smtClean="0"/>
              <a:t>Huck</a:t>
            </a:r>
            <a:endParaRPr lang="cs-CZ" sz="2400" dirty="0" smtClean="0"/>
          </a:p>
          <a:p>
            <a:pPr>
              <a:spcBef>
                <a:spcPts val="900"/>
              </a:spcBef>
            </a:pPr>
            <a:r>
              <a:rPr lang="cs-CZ" sz="2400" dirty="0" err="1" smtClean="0"/>
              <a:t>Birk</a:t>
            </a:r>
            <a:endParaRPr lang="cs-CZ" sz="2400" dirty="0" smtClean="0"/>
          </a:p>
          <a:p>
            <a:pPr>
              <a:spcBef>
                <a:spcPts val="900"/>
              </a:spcBef>
            </a:pPr>
            <a:r>
              <a:rPr lang="cs-CZ" sz="2400" dirty="0" smtClean="0"/>
              <a:t>Lotka</a:t>
            </a:r>
          </a:p>
          <a:p>
            <a:pPr>
              <a:spcBef>
                <a:spcPts val="900"/>
              </a:spcBef>
            </a:pPr>
            <a:r>
              <a:rPr lang="cs-CZ" sz="2400" dirty="0" err="1" smtClean="0"/>
              <a:t>Kopčem</a:t>
            </a:r>
            <a:endParaRPr lang="cs-CZ" sz="2400" dirty="0" smtClean="0"/>
          </a:p>
          <a:p>
            <a:pPr>
              <a:spcBef>
                <a:spcPts val="900"/>
              </a:spcBef>
            </a:pPr>
            <a:r>
              <a:rPr lang="cs-CZ" sz="2400" dirty="0" err="1" smtClean="0"/>
              <a:t>Harry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515051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27584" y="724190"/>
            <a:ext cx="74168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Vytvořte dvojice z knih pro děti.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2611" y="1628800"/>
            <a:ext cx="2873246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Bef>
                <a:spcPts val="900"/>
              </a:spcBef>
            </a:pPr>
            <a:r>
              <a:rPr lang="cs-CZ" sz="2400" dirty="0" smtClean="0"/>
              <a:t>Ronja</a:t>
            </a:r>
          </a:p>
          <a:p>
            <a:pPr algn="r">
              <a:spcBef>
                <a:spcPts val="900"/>
              </a:spcBef>
            </a:pPr>
            <a:r>
              <a:rPr lang="cs-CZ" sz="2400" dirty="0" err="1" smtClean="0"/>
              <a:t>Hermiona</a:t>
            </a:r>
            <a:endParaRPr lang="cs-CZ" sz="2400" dirty="0" smtClean="0"/>
          </a:p>
          <a:p>
            <a:pPr algn="r">
              <a:spcBef>
                <a:spcPts val="900"/>
              </a:spcBef>
            </a:pPr>
            <a:r>
              <a:rPr lang="cs-CZ" sz="2400" dirty="0" smtClean="0"/>
              <a:t>Vendelín</a:t>
            </a:r>
          </a:p>
          <a:p>
            <a:pPr algn="r">
              <a:spcBef>
                <a:spcPts val="900"/>
              </a:spcBef>
            </a:pPr>
            <a:r>
              <a:rPr lang="cs-CZ" sz="2400" dirty="0" err="1" smtClean="0"/>
              <a:t>Luisse</a:t>
            </a:r>
            <a:endParaRPr lang="cs-CZ" sz="2400" dirty="0" smtClean="0"/>
          </a:p>
          <a:p>
            <a:pPr algn="r">
              <a:spcBef>
                <a:spcPts val="900"/>
              </a:spcBef>
            </a:pPr>
            <a:r>
              <a:rPr lang="cs-CZ" sz="2400" dirty="0" err="1" smtClean="0"/>
              <a:t>Veverčák</a:t>
            </a:r>
            <a:endParaRPr lang="cs-CZ" sz="2400" dirty="0" smtClean="0"/>
          </a:p>
          <a:p>
            <a:pPr algn="r">
              <a:spcBef>
                <a:spcPts val="900"/>
              </a:spcBef>
            </a:pPr>
            <a:r>
              <a:rPr lang="cs-CZ" sz="2400" dirty="0" smtClean="0"/>
              <a:t>Štětináč</a:t>
            </a:r>
          </a:p>
          <a:p>
            <a:pPr algn="r">
              <a:spcBef>
                <a:spcPts val="900"/>
              </a:spcBef>
            </a:pPr>
            <a:r>
              <a:rPr lang="cs-CZ" sz="2400" dirty="0" smtClean="0"/>
              <a:t>Tom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932040" y="1628799"/>
            <a:ext cx="3612384" cy="3370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900"/>
              </a:spcBef>
            </a:pPr>
            <a:r>
              <a:rPr lang="cs-CZ" sz="2400" dirty="0" smtClean="0"/>
              <a:t>Dlouhé bidlo</a:t>
            </a:r>
          </a:p>
          <a:p>
            <a:pPr>
              <a:spcBef>
                <a:spcPts val="900"/>
              </a:spcBef>
            </a:pPr>
            <a:r>
              <a:rPr lang="cs-CZ" sz="2400" dirty="0" smtClean="0"/>
              <a:t>Mikuláš</a:t>
            </a:r>
          </a:p>
          <a:p>
            <a:pPr>
              <a:spcBef>
                <a:spcPts val="900"/>
              </a:spcBef>
            </a:pPr>
            <a:r>
              <a:rPr lang="cs-CZ" sz="2400" dirty="0" err="1" smtClean="0"/>
              <a:t>Huck</a:t>
            </a:r>
            <a:endParaRPr lang="cs-CZ" sz="2400" dirty="0" smtClean="0"/>
          </a:p>
          <a:p>
            <a:pPr>
              <a:spcBef>
                <a:spcPts val="900"/>
              </a:spcBef>
            </a:pPr>
            <a:r>
              <a:rPr lang="cs-CZ" sz="2400" dirty="0" err="1" smtClean="0"/>
              <a:t>Birk</a:t>
            </a:r>
            <a:endParaRPr lang="cs-CZ" sz="2400" dirty="0" smtClean="0"/>
          </a:p>
          <a:p>
            <a:pPr>
              <a:spcBef>
                <a:spcPts val="900"/>
              </a:spcBef>
            </a:pPr>
            <a:r>
              <a:rPr lang="cs-CZ" sz="2400" dirty="0" smtClean="0"/>
              <a:t>Lotka</a:t>
            </a:r>
          </a:p>
          <a:p>
            <a:pPr>
              <a:spcBef>
                <a:spcPts val="900"/>
              </a:spcBef>
            </a:pPr>
            <a:r>
              <a:rPr lang="cs-CZ" sz="2400" dirty="0" err="1" smtClean="0"/>
              <a:t>Kopčem</a:t>
            </a:r>
            <a:endParaRPr lang="cs-CZ" sz="2400" dirty="0" smtClean="0"/>
          </a:p>
          <a:p>
            <a:pPr>
              <a:spcBef>
                <a:spcPts val="900"/>
              </a:spcBef>
            </a:pPr>
            <a:r>
              <a:rPr lang="cs-CZ" sz="2400" dirty="0" err="1" smtClean="0"/>
              <a:t>Harry</a:t>
            </a:r>
            <a:endParaRPr lang="cs-CZ" sz="2400" dirty="0" smtClean="0"/>
          </a:p>
        </p:txBody>
      </p:sp>
      <p:cxnSp>
        <p:nvCxnSpPr>
          <p:cNvPr id="3" name="Přímá spojnice se šipkou 2"/>
          <p:cNvCxnSpPr>
            <a:endCxn id="6" idx="1"/>
          </p:cNvCxnSpPr>
          <p:nvPr/>
        </p:nvCxnSpPr>
        <p:spPr>
          <a:xfrm>
            <a:off x="3275857" y="1916832"/>
            <a:ext cx="1656183" cy="139704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275857" y="2348880"/>
            <a:ext cx="1656183" cy="2376264"/>
          </a:xfrm>
          <a:prstGeom prst="straightConnector1">
            <a:avLst/>
          </a:prstGeom>
          <a:ln w="38100">
            <a:solidFill>
              <a:srgbClr val="EC40E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275857" y="2348880"/>
            <a:ext cx="1656183" cy="4320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7" idx="3"/>
          </p:cNvCxnSpPr>
          <p:nvPr/>
        </p:nvCxnSpPr>
        <p:spPr>
          <a:xfrm>
            <a:off x="3275857" y="3313877"/>
            <a:ext cx="1656183" cy="475163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3275857" y="3789040"/>
            <a:ext cx="1656183" cy="504056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3275857" y="1916832"/>
            <a:ext cx="1656183" cy="237626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3275857" y="2852936"/>
            <a:ext cx="1656183" cy="187220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42322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339</TotalTime>
  <Words>222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Carnival</vt:lpstr>
      <vt:lpstr>Příběhy s dětským hrdinou (1)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VY_32_INOVACE_40 ČJ  Příběhy s dětským hrdinou 1</dc:title>
  <dc:creator>Božena Fajtová</dc:creator>
  <cp:lastModifiedBy>Dum</cp:lastModifiedBy>
  <cp:revision>46</cp:revision>
  <dcterms:created xsi:type="dcterms:W3CDTF">2011-06-29T14:08:27Z</dcterms:created>
  <dcterms:modified xsi:type="dcterms:W3CDTF">2012-03-22T14:24:10Z</dcterms:modified>
</cp:coreProperties>
</file>