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5" r:id="rId1"/>
  </p:sldMasterIdLst>
  <p:sldIdLst>
    <p:sldId id="260" r:id="rId2"/>
    <p:sldId id="264" r:id="rId3"/>
    <p:sldId id="268" r:id="rId4"/>
    <p:sldId id="269" r:id="rId5"/>
    <p:sldId id="270" r:id="rId6"/>
    <p:sldId id="271" r:id="rId7"/>
    <p:sldId id="262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918425" cy="1008831"/>
          </a:xfrm>
        </p:spPr>
        <p:txBody>
          <a:bodyPr>
            <a:noAutofit/>
          </a:bodyPr>
          <a:lstStyle/>
          <a:p>
            <a:r>
              <a:rPr lang="cs-CZ" sz="4800" dirty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  <a:ea typeface="+mj-ea"/>
                <a:cs typeface="+mj-cs"/>
              </a:rPr>
              <a:t>Příběhy s dětským hrdinou (2)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2976"/>
            <a:ext cx="6400800" cy="182416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Základní škola a Mateřská škola Valašské Meziříčí,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Poličná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276, okres Vsetín, příspěvková organizace</a:t>
            </a:r>
          </a:p>
          <a:p>
            <a:pPr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projekt č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. </a:t>
            </a:r>
            <a:r>
              <a:rPr lang="en-GB" smtClean="0"/>
              <a:t>CZ.1.07/1.4.00/21.1504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Č.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DUMu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VY_32_INOVACE_ 41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Tématický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celek: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Čtenářská gramotnost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Autor: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Božena Fajtová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Anotace: </a:t>
            </a:r>
            <a:r>
              <a:rPr lang="cs-CZ" dirty="0" smtClean="0"/>
              <a:t>Materiál je určen k práci s interaktivní tabulí, obsahuje přehled českých autorů, díla, v nichž vystupuje mladý hrdina, křížovku a její řešení.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03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69012" y="543178"/>
            <a:ext cx="669674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6600" b="1" dirty="0" smtClean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Eduard </a:t>
            </a:r>
            <a:r>
              <a:rPr lang="cs-CZ" sz="6600" b="1" dirty="0" err="1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Š</a:t>
            </a:r>
            <a:r>
              <a:rPr lang="cs-CZ" sz="6600" b="1" dirty="0" err="1" smtClean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torch</a:t>
            </a:r>
            <a:endParaRPr lang="cs-CZ" sz="6600" b="1" dirty="0">
              <a:ln w="12700">
                <a:solidFill>
                  <a:schemeClr val="tx2"/>
                </a:solidFill>
              </a:ln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95536" y="1673424"/>
            <a:ext cx="8424936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Příběhy z historie (doba kamenná, bronzová; hrdiny jsou chlapci a jejich přátelé)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800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Lovci mamutů </a:t>
            </a:r>
            <a:r>
              <a:rPr lang="cs-CZ" sz="3200" dirty="0" smtClean="0">
                <a:solidFill>
                  <a:schemeClr val="tx1"/>
                </a:solidFill>
              </a:rPr>
              <a:t>(</a:t>
            </a:r>
            <a:r>
              <a:rPr lang="cs-CZ" sz="3200" dirty="0" err="1" smtClean="0">
                <a:solidFill>
                  <a:schemeClr val="tx1"/>
                </a:solidFill>
              </a:rPr>
              <a:t>Kopčem</a:t>
            </a:r>
            <a:r>
              <a:rPr lang="cs-CZ" sz="3200" dirty="0" smtClean="0">
                <a:solidFill>
                  <a:schemeClr val="tx1"/>
                </a:solidFill>
              </a:rPr>
              <a:t> a </a:t>
            </a:r>
            <a:r>
              <a:rPr lang="cs-CZ" sz="3200" dirty="0" err="1" smtClean="0">
                <a:solidFill>
                  <a:schemeClr val="tx1"/>
                </a:solidFill>
              </a:rPr>
              <a:t>Veverčák</a:t>
            </a:r>
            <a:r>
              <a:rPr lang="cs-CZ" sz="32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Osada havranů </a:t>
            </a:r>
            <a:r>
              <a:rPr lang="cs-CZ" sz="3200" dirty="0" smtClean="0">
                <a:solidFill>
                  <a:schemeClr val="tx1"/>
                </a:solidFill>
              </a:rPr>
              <a:t>(</a:t>
            </a:r>
            <a:r>
              <a:rPr lang="cs-CZ" sz="3200" dirty="0" err="1" smtClean="0">
                <a:solidFill>
                  <a:schemeClr val="tx1"/>
                </a:solidFill>
              </a:rPr>
              <a:t>Havranpírko</a:t>
            </a:r>
            <a:r>
              <a:rPr lang="cs-CZ" sz="32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Hrdina Nik </a:t>
            </a:r>
            <a:r>
              <a:rPr lang="cs-CZ" sz="3200" dirty="0" smtClean="0">
                <a:solidFill>
                  <a:schemeClr val="tx1"/>
                </a:solidFill>
              </a:rPr>
              <a:t>(Nik a Chloupek)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endParaRPr lang="cs-CZ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23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79596" y="548680"/>
            <a:ext cx="669674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6600" b="1" dirty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Jaroslav Foglar</a:t>
            </a: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95536" y="1673424"/>
            <a:ext cx="8280920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Příběhy o kamarádství z prostředí skautingu; příběhy pro chlapce.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800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Rychlé šípy 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Hoši od Bobří řeky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Záhada hlavolamu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Stínadla se bouří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endParaRPr lang="cs-CZ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78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87624" y="620688"/>
            <a:ext cx="669674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6600" b="1" dirty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Stanislav Rudolf</a:t>
            </a: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95536" y="1916832"/>
            <a:ext cx="8280920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Příběhy převážně pro dívky.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800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err="1" smtClean="0">
                <a:solidFill>
                  <a:schemeClr val="tx1"/>
                </a:solidFill>
              </a:rPr>
              <a:t>Metráček</a:t>
            </a:r>
            <a:endParaRPr lang="cs-CZ" sz="3200" b="1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Nebreč, Lucie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Kopretiny pro zámeckou paní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endParaRPr lang="cs-CZ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57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87802" y="836712"/>
            <a:ext cx="669674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6600" b="1" dirty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Helena Šmahelová</a:t>
            </a: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68540" y="2204864"/>
            <a:ext cx="8280920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Hlavními hrdinkami příběhů jsou dívky v obtížných životních situacích.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800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Velké trápení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Magda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3200" b="1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endParaRPr lang="cs-CZ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78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87624" y="836712"/>
            <a:ext cx="669674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6600" b="1" dirty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Narrow" pitchFamily="34" charset="0"/>
              </a:rPr>
              <a:t>Vojtěch Steklač</a:t>
            </a: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95536" y="2204864"/>
            <a:ext cx="8280920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Příběhy dětských part.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800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err="1" smtClean="0">
                <a:solidFill>
                  <a:schemeClr val="tx1"/>
                </a:solidFill>
              </a:rPr>
              <a:t>Boříkovy</a:t>
            </a:r>
            <a:r>
              <a:rPr lang="cs-CZ" sz="3200" b="1" dirty="0" smtClean="0">
                <a:solidFill>
                  <a:schemeClr val="tx1"/>
                </a:solidFill>
              </a:rPr>
              <a:t> lapálie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1"/>
                </a:solidFill>
              </a:rPr>
              <a:t>Bohoušek </a:t>
            </a:r>
            <a:r>
              <a:rPr lang="cs-CZ" sz="3200" b="1" dirty="0" smtClean="0">
                <a:solidFill>
                  <a:schemeClr val="tx1"/>
                </a:solidFill>
                <a:latin typeface="Arial"/>
                <a:cs typeface="Arial"/>
              </a:rPr>
              <a:t>&amp; </a:t>
            </a:r>
            <a:r>
              <a:rPr lang="cs-CZ" sz="3200" b="1" dirty="0" err="1" smtClean="0">
                <a:solidFill>
                  <a:schemeClr val="tx1"/>
                </a:solidFill>
                <a:latin typeface="Arial"/>
                <a:cs typeface="Arial"/>
              </a:rPr>
              <a:t>spol</a:t>
            </a:r>
            <a:endParaRPr lang="cs-CZ" sz="3200" b="1" dirty="0" smtClean="0">
              <a:solidFill>
                <a:schemeClr val="tx1"/>
              </a:solidFill>
            </a:endParaRP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3200" b="1" dirty="0" smtClean="0">
              <a:solidFill>
                <a:schemeClr val="tx1"/>
              </a:solidFill>
            </a:endParaRPr>
          </a:p>
          <a:p>
            <a:pPr marL="457200" indent="-457200">
              <a:buClr>
                <a:srgbClr val="FF0000"/>
              </a:buClr>
              <a:buSzPct val="80000"/>
              <a:buFont typeface="Wingdings" pitchFamily="2" charset="2"/>
              <a:buChar char="Ø"/>
            </a:pPr>
            <a:endParaRPr lang="cs-CZ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57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260648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Křížovka má vztah k dílům Jaroslava Foglara.</a:t>
            </a:r>
            <a:endParaRPr lang="cs-CZ" sz="2000" b="1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161698"/>
              </p:ext>
            </p:extLst>
          </p:nvPr>
        </p:nvGraphicFramePr>
        <p:xfrm>
          <a:off x="3705080" y="861476"/>
          <a:ext cx="5112570" cy="51845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</a:tblGrid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1123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79229" y="806059"/>
            <a:ext cx="5184576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Umožňuje pohyb lodi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Domov ježka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Typ lodi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Místnost pro schůzky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Hra s pukem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…… šípy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Odměna za splnění úkolů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Dílo kronikáře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Vedoucí Rychlých šípů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Silný provaz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Určuje světové strany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1505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260648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Křížovka má vztah k dílům Jaroslava Foglara.</a:t>
            </a:r>
            <a:endParaRPr lang="cs-CZ" sz="2000" b="1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914016"/>
              </p:ext>
            </p:extLst>
          </p:nvPr>
        </p:nvGraphicFramePr>
        <p:xfrm>
          <a:off x="3705080" y="861476"/>
          <a:ext cx="5112570" cy="51845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  <a:gridCol w="511257"/>
              </a:tblGrid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P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Á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D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L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L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E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C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Á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N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E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L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U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B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V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N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A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H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E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J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112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R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Y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CH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L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É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B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B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Ř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Í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R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N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I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A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D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U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Š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Í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N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L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A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N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0345"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O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M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P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A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S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79228" y="806059"/>
            <a:ext cx="5660924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Umožňuje pohyb lodi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Domov ježka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Typ lodi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Místnost pro schůzky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Hra s pukem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…… šípy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Odměna za splnění úkolů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Dílo kronikáře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Vedoucí Rychlých šípů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Silný provaz</a:t>
            </a:r>
          </a:p>
          <a:p>
            <a:pPr marL="342900" indent="-342900">
              <a:spcBef>
                <a:spcPts val="900"/>
              </a:spcBef>
              <a:buFont typeface="+mj-lt"/>
              <a:buAutoNum type="arabicPeriod"/>
            </a:pPr>
            <a:r>
              <a:rPr lang="cs-CZ" sz="2400" dirty="0" smtClean="0"/>
              <a:t>Určuje světové strany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5722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306</TotalTime>
  <Words>309</Words>
  <Application>Microsoft Office PowerPoint</Application>
  <PresentationFormat>Předvádění na obrazovce (4:3)</PresentationFormat>
  <Paragraphs>120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Carnival</vt:lpstr>
      <vt:lpstr>Příběhy s dětským hrdinou (2)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VY_32_INOVACE_41 ČJ  Příběhy s dětským hrdinou 2</dc:title>
  <dc:creator>Božena Fajtová</dc:creator>
  <cp:lastModifiedBy>12RM</cp:lastModifiedBy>
  <cp:revision>39</cp:revision>
  <dcterms:created xsi:type="dcterms:W3CDTF">2011-06-29T14:08:27Z</dcterms:created>
  <dcterms:modified xsi:type="dcterms:W3CDTF">2011-08-28T11:37:16Z</dcterms:modified>
</cp:coreProperties>
</file>