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77" r:id="rId1"/>
  </p:sldMasterIdLst>
  <p:sldIdLst>
    <p:sldId id="260" r:id="rId2"/>
    <p:sldId id="264" r:id="rId3"/>
    <p:sldId id="257" r:id="rId4"/>
    <p:sldId id="268" r:id="rId5"/>
    <p:sldId id="269" r:id="rId6"/>
    <p:sldId id="270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A392"/>
    <a:srgbClr val="F13F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2000"/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78" r:id="rId1"/>
    <p:sldLayoutId id="2147484179" r:id="rId2"/>
    <p:sldLayoutId id="2147484180" r:id="rId3"/>
    <p:sldLayoutId id="2147484181" r:id="rId4"/>
    <p:sldLayoutId id="2147484182" r:id="rId5"/>
    <p:sldLayoutId id="2147484183" r:id="rId6"/>
    <p:sldLayoutId id="2147484184" r:id="rId7"/>
    <p:sldLayoutId id="2147484185" r:id="rId8"/>
    <p:sldLayoutId id="2147484186" r:id="rId9"/>
    <p:sldLayoutId id="2147484187" r:id="rId10"/>
    <p:sldLayoutId id="2147484188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9477" y="367921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. </a:t>
            </a:r>
            <a:r>
              <a:rPr lang="en-GB" dirty="0">
                <a:solidFill>
                  <a:schemeClr val="bg1"/>
                </a:solidFill>
              </a:rPr>
              <a:t>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Č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 43</a:t>
            </a:r>
            <a:endParaRPr lang="cs-CZ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59359" y="1988840"/>
            <a:ext cx="8568952" cy="1008831"/>
          </a:xfrm>
        </p:spPr>
        <p:txBody>
          <a:bodyPr>
            <a:noAutofit/>
          </a:bodyPr>
          <a:lstStyle/>
          <a:p>
            <a:r>
              <a:rPr lang="cs-CZ" sz="4400" b="1" dirty="0">
                <a:solidFill>
                  <a:srgbClr val="F13F1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Počátky česky psané literatury (1)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115616" y="5517232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solidFill>
                  <a:schemeClr val="bg1"/>
                </a:solidFill>
                <a:latin typeface="+mn-lt"/>
              </a:rPr>
              <a:t>Anotace: </a:t>
            </a:r>
            <a:r>
              <a:rPr lang="cs-CZ" dirty="0" smtClean="0">
                <a:solidFill>
                  <a:schemeClr val="bg1"/>
                </a:solidFill>
                <a:latin typeface="+mn-lt"/>
              </a:rPr>
              <a:t>Materiál je určen k práci s interaktivní tabulí, popisuje počátky česky psané literatury, přehled děl, křížovku a její řešení.</a:t>
            </a:r>
          </a:p>
          <a:p>
            <a:endParaRPr lang="cs-CZ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7524" y="305094"/>
            <a:ext cx="84969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13F1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Počátky češtiny</a:t>
            </a:r>
            <a:endParaRPr lang="cs-CZ" sz="48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13F1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340768"/>
            <a:ext cx="8280920" cy="518457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973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- v Praze založeno biskupství, tím je upevněn vliv Říma (latina)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První česká slova – psána na okraj, popřípadě vpisována mezi řádky, jde o odkaz nebo překlad.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První česká věta – připsána na zápis o založení litoměřické kapituly.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První české texty – texty písní (chorály)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bg1"/>
                </a:solidFill>
              </a:rPr>
              <a:t>Hospodine, pomiluj </a:t>
            </a:r>
            <a:r>
              <a:rPr lang="cs-CZ" sz="3200" b="1" dirty="0" err="1" smtClean="0">
                <a:solidFill>
                  <a:schemeClr val="bg1"/>
                </a:solidFill>
              </a:rPr>
              <a:t>ny</a:t>
            </a:r>
            <a:r>
              <a:rPr lang="cs-CZ" sz="3200" b="1" dirty="0" smtClean="0">
                <a:solidFill>
                  <a:schemeClr val="bg1"/>
                </a:solidFill>
              </a:rPr>
              <a:t>!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bg1"/>
                </a:solidFill>
              </a:rPr>
              <a:t>Svatý Václave, vévodo české země </a:t>
            </a:r>
            <a:r>
              <a:rPr lang="cs-CZ" sz="3200" dirty="0" smtClean="0">
                <a:solidFill>
                  <a:schemeClr val="bg1"/>
                </a:solidFill>
              </a:rPr>
              <a:t>(jednoduchá modlitba, církevní hymnus)</a:t>
            </a: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7704856" cy="3960440"/>
          </a:xfrm>
        </p:spPr>
        <p:txBody>
          <a:bodyPr>
            <a:normAutofit/>
          </a:bodyPr>
          <a:lstStyle/>
          <a:p>
            <a:pPr marL="68580" indent="0">
              <a:buClr>
                <a:srgbClr val="F13F1B"/>
              </a:buClr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Objevují se v lyrických textech lidových písní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Byla jsem ti v sádku</a:t>
            </a:r>
            <a:endParaRPr lang="cs-CZ" sz="3000" b="1" dirty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err="1" smtClean="0">
                <a:solidFill>
                  <a:schemeClr val="bg2">
                    <a:lumMod val="10000"/>
                  </a:schemeClr>
                </a:solidFill>
              </a:rPr>
              <a:t>Stratilať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sem milého</a:t>
            </a: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err="1" smtClean="0">
                <a:solidFill>
                  <a:schemeClr val="bg2">
                    <a:lumMod val="10000"/>
                  </a:schemeClr>
                </a:solidFill>
              </a:rPr>
              <a:t>Drievo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000" b="1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listem </a:t>
            </a:r>
            <a:r>
              <a:rPr lang="cs-CZ" sz="3000" b="1" dirty="0" err="1" smtClean="0">
                <a:solidFill>
                  <a:schemeClr val="bg2">
                    <a:lumMod val="10000"/>
                  </a:schemeClr>
                </a:solidFill>
              </a:rPr>
              <a:t>odieva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13F1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české texty</a:t>
            </a:r>
            <a:endParaRPr lang="cs-CZ" sz="6600" b="1" dirty="0">
              <a:solidFill>
                <a:srgbClr val="F13F1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7704856" cy="3960440"/>
          </a:xfrm>
        </p:spPr>
        <p:txBody>
          <a:bodyPr>
            <a:normAutofit lnSpcReduction="10000"/>
          </a:bodyPr>
          <a:lstStyle/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Spor </a:t>
            </a:r>
            <a:r>
              <a:rPr lang="cs-CZ" sz="3000" b="1" dirty="0">
                <a:solidFill>
                  <a:schemeClr val="bg2">
                    <a:lumMod val="10000"/>
                  </a:schemeClr>
                </a:solidFill>
              </a:rPr>
              <a:t>duše s 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tělem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(spor – dialog rozdílných věcí; zde pře těla a duše kvůli hříšnosti těla)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Apokryf o Jidášovi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(apokryf – motiv        z historie uvedený do přítomného času)</a:t>
            </a:r>
            <a:endParaRPr lang="cs-CZ" sz="3000" b="1" dirty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Ostrovská píseň </a:t>
            </a: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Kunhutina modlitba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(Kunhuta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- dcera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krále Přemysla Otakara, abatyše)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992888" cy="79208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13F1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české náboženské texty</a:t>
            </a:r>
            <a:endParaRPr lang="cs-CZ" sz="4400" b="1" dirty="0">
              <a:solidFill>
                <a:srgbClr val="F13F1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272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536504"/>
          </a:xfrm>
        </p:spPr>
        <p:txBody>
          <a:bodyPr>
            <a:normAutofit lnSpcReduction="10000"/>
          </a:bodyPr>
          <a:lstStyle/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Alexandreis 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(hlavní hrdina Alexandr Veliký, popis života od dětství po smrt; alegorie; král Přemysl Otakar II. vzor rytíře; autor neznámý, pravděpodobně vysoce postavený vlastenecký šlechtic)</a:t>
            </a:r>
          </a:p>
          <a:p>
            <a:pPr marL="68580" indent="0">
              <a:buClr>
                <a:srgbClr val="F13F1B"/>
              </a:buClr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Dalimilova kronika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(autor nejistý; popisuje události od stavby </a:t>
            </a:r>
            <a:r>
              <a:rPr lang="cs-CZ" sz="3000" dirty="0">
                <a:solidFill>
                  <a:schemeClr val="bg2">
                    <a:lumMod val="10000"/>
                  </a:schemeClr>
                </a:solidFill>
              </a:rPr>
              <a:t>b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abylonské věže, příběhy z historie Čech až po období vlády Jana Lucemburského)</a:t>
            </a:r>
            <a:endParaRPr lang="cs-CZ" sz="3000" dirty="0" smtClean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992888" cy="79208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13F1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české světské texty</a:t>
            </a:r>
            <a:endParaRPr lang="cs-CZ" sz="4400" b="1" dirty="0">
              <a:solidFill>
                <a:srgbClr val="F13F1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015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2387645"/>
              </p:ext>
            </p:extLst>
          </p:nvPr>
        </p:nvGraphicFramePr>
        <p:xfrm>
          <a:off x="4067944" y="346657"/>
          <a:ext cx="4032448" cy="60486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</a:tblGrid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7732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346657"/>
            <a:ext cx="432048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Pře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Porušení božích příkazů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Václavův bratr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Autor kroniky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Město s mýtickou věží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Zachránce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Alexandrův přívlastek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Opat sázavského kláštera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Liturgický jazyk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Představená kláštera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Titul panovníka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Řeka v Praze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Středověký hrdina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48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5971074"/>
              </p:ext>
            </p:extLst>
          </p:nvPr>
        </p:nvGraphicFramePr>
        <p:xfrm>
          <a:off x="4067944" y="346657"/>
          <a:ext cx="4032448" cy="60486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</a:tblGrid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S</a:t>
                      </a:r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P</a:t>
                      </a:r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O</a:t>
                      </a:r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R</a:t>
                      </a:r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7732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H</a:t>
                      </a:r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Ř</a:t>
                      </a:r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Í</a:t>
                      </a:r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CH</a:t>
                      </a:r>
                      <a:endParaRPr lang="cs-CZ" sz="2300" b="1" i="0" u="none" strike="noStrike" dirty="0">
                        <a:solidFill>
                          <a:schemeClr val="bg1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B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O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L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E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S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L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A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K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O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S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M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A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S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B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A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B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Y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L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O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N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S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P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A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S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I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E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L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E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L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I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K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Ý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P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R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O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K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O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P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L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A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I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N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A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A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B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A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>
                          <a:effectLst/>
                        </a:rPr>
                        <a:t>T</a:t>
                      </a:r>
                      <a:endParaRPr lang="cs-CZ" sz="2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Y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Š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E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K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N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Í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Ž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E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L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A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V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A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7578"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R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A39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Y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T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Í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300" b="1" u="none" strike="noStrike" dirty="0">
                          <a:effectLst/>
                        </a:rPr>
                        <a:t>Ř</a:t>
                      </a:r>
                      <a:endParaRPr lang="cs-CZ" sz="2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249" marR="9249" marT="924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346657"/>
            <a:ext cx="432048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Pře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Porušení božích příkazů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Václavův bratr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Autor kroniky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Město s mýtickou věží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Zachránce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Alexandrův přívlastek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Opat sázavského kláštera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Liturgický jazyk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Představená kláštera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Titul panovníka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Řeka v Praze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60000"/>
                  <a:lumOff val="40000"/>
                </a:schemeClr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Středověký hrdina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24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382</TotalTime>
  <Words>415</Words>
  <Application>Microsoft Office PowerPoint</Application>
  <PresentationFormat>Předvádění na obrazovce (4:3)</PresentationFormat>
  <Paragraphs>136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Počátky česky psané literatury (1)</vt:lpstr>
      <vt:lpstr>Prezentace aplikace PowerPoint</vt:lpstr>
      <vt:lpstr>První české texty</vt:lpstr>
      <vt:lpstr>První české náboženské texty</vt:lpstr>
      <vt:lpstr>První české světské texty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VY_32_INOVACE_43 ČJ  Počátky česky psané literatury 1</dc:title>
  <dc:creator>Božena Fajtová</dc:creator>
  <cp:lastModifiedBy>12RM</cp:lastModifiedBy>
  <cp:revision>49</cp:revision>
  <dcterms:created xsi:type="dcterms:W3CDTF">2011-06-29T14:08:27Z</dcterms:created>
  <dcterms:modified xsi:type="dcterms:W3CDTF">2011-08-28T12:11:26Z</dcterms:modified>
</cp:coreProperties>
</file>