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189" r:id="rId1"/>
  </p:sldMasterIdLst>
  <p:sldIdLst>
    <p:sldId id="260" r:id="rId2"/>
    <p:sldId id="264" r:id="rId3"/>
    <p:sldId id="257" r:id="rId4"/>
    <p:sldId id="268" r:id="rId5"/>
    <p:sldId id="269" r:id="rId6"/>
    <p:sldId id="270" r:id="rId7"/>
    <p:sldId id="271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82C836"/>
    <a:srgbClr val="6BA42C"/>
    <a:srgbClr val="A0D565"/>
    <a:srgbClr val="B4DE86"/>
    <a:srgbClr val="37F78E"/>
    <a:srgbClr val="F8A392"/>
    <a:srgbClr val="F13F1B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20"/>
          <p:cNvSpPr>
            <a:spLocks noGrp="1"/>
          </p:cNvSpPr>
          <p:nvPr>
            <p:ph type="ctrTitle"/>
          </p:nvPr>
        </p:nvSpPr>
        <p:spPr>
          <a:xfrm>
            <a:off x="722376" y="2688336"/>
            <a:ext cx="7772400" cy="3108960"/>
          </a:xfrm>
        </p:spPr>
        <p:txBody>
          <a:bodyPr anchor="t" anchorCtr="0">
            <a:noAutofit/>
          </a:bodyPr>
          <a:lstStyle>
            <a:lvl1pPr algn="ctr">
              <a:defRPr lang="en-US" sz="6200" b="1" cap="none" spc="0" dirty="0" smtClean="0">
                <a:ln w="1905"/>
                <a:gradFill>
                  <a:gsLst>
                    <a:gs pos="0">
                      <a:schemeClr val="tx2">
                        <a:shade val="30000"/>
                        <a:satMod val="255000"/>
                      </a:schemeClr>
                    </a:gs>
                    <a:gs pos="58000">
                      <a:schemeClr val="tx2">
                        <a:tint val="90000"/>
                        <a:satMod val="300000"/>
                      </a:schemeClr>
                    </a:gs>
                    <a:gs pos="100000">
                      <a:schemeClr val="tx2">
                        <a:tint val="80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24" name="Rectangle 26"/>
          <p:cNvSpPr>
            <a:spLocks noGrp="1"/>
          </p:cNvSpPr>
          <p:nvPr>
            <p:ph type="subTitle" idx="1"/>
          </p:nvPr>
        </p:nvSpPr>
        <p:spPr>
          <a:xfrm>
            <a:off x="722376" y="1133856"/>
            <a:ext cx="7772400" cy="1508760"/>
          </a:xfrm>
        </p:spPr>
        <p:txBody>
          <a:bodyPr anchor="b">
            <a:normAutofit/>
          </a:bodyPr>
          <a:lstStyle>
            <a:lvl1pPr marL="0" indent="0" algn="ctr">
              <a:buNone/>
              <a:defRPr lang="en-US" sz="2200" b="0">
                <a:solidFill>
                  <a:schemeClr val="tx2">
                    <a:shade val="55000"/>
                  </a:schemeClr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8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fld id="{7F0C12D7-29F2-413D-B6A6-A2DC584BFBC4}" type="datetimeFigureOut">
              <a:rPr lang="cs-CZ" smtClean="0"/>
              <a:pPr/>
              <a:t>22.3.2012</a:t>
            </a:fld>
            <a:endParaRPr lang="cs-CZ"/>
          </a:p>
        </p:txBody>
      </p:sp>
      <p:sp>
        <p:nvSpPr>
          <p:cNvPr id="9" name="Rectangle 1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fld id="{D07223B4-3F5F-4D39-A8A0-85CED7DE53E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5" name="Rectangle 27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0C12D7-29F2-413D-B6A6-A2DC584BFBC4}" type="datetimeFigureOut">
              <a:rPr lang="cs-CZ" smtClean="0"/>
              <a:pPr/>
              <a:t>22.3.2012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7223B4-3F5F-4D39-A8A0-85CED7DE53E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ounded Rectangle 7"/>
          <p:cNvSpPr/>
          <p:nvPr/>
        </p:nvSpPr>
        <p:spPr>
          <a:xfrm>
            <a:off x="690563" y="491696"/>
            <a:ext cx="7762875" cy="5874608"/>
          </a:xfrm>
          <a:prstGeom prst="roundRect">
            <a:avLst>
              <a:gd name="adj" fmla="val 2238"/>
            </a:avLst>
          </a:prstGeom>
          <a:gradFill rotWithShape="1">
            <a:gsLst>
              <a:gs pos="0">
                <a:schemeClr val="bg1">
                  <a:satMod val="300000"/>
                  <a:alpha val="50000"/>
                </a:schemeClr>
              </a:gs>
              <a:gs pos="35000">
                <a:schemeClr val="bg1">
                  <a:satMod val="300000"/>
                  <a:alpha val="87000"/>
                </a:schemeClr>
              </a:gs>
              <a:gs pos="50000">
                <a:schemeClr val="bg1">
                  <a:satMod val="300000"/>
                  <a:alpha val="92000"/>
                </a:schemeClr>
              </a:gs>
              <a:gs pos="60000">
                <a:schemeClr val="bg1">
                  <a:satMod val="300000"/>
                  <a:alpha val="89000"/>
                </a:schemeClr>
              </a:gs>
              <a:gs pos="100000">
                <a:schemeClr val="bg1">
                  <a:satMod val="300000"/>
                  <a:alpha val="55000"/>
                </a:schemeClr>
              </a:gs>
            </a:gsLst>
            <a:lin ang="5400000" scaled="1"/>
          </a:gradFill>
          <a:ln>
            <a:noFill/>
          </a:ln>
          <a:effectLst>
            <a:outerShdw blurRad="63500" dist="45720" dir="5400000" algn="t" rotWithShape="0">
              <a:schemeClr val="bg2">
                <a:shade val="30000"/>
                <a:satMod val="250000"/>
                <a:alpha val="90000"/>
              </a:scheme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7500000"/>
            </a:lightRig>
          </a:scene3d>
          <a:sp3d contourW="6350" prstMaterial="powder">
            <a:bevelT w="50800" h="63500"/>
            <a:contourClr>
              <a:schemeClr val="bg2">
                <a:shade val="90000"/>
                <a:lumMod val="55000"/>
              </a:schemeClr>
            </a:contourClr>
          </a:sp3d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>
              <a:ln>
                <a:noFill/>
              </a:ln>
              <a:solidFill>
                <a:sysClr val="window" lastClr="FFFFFF"/>
              </a:solidFill>
              <a:effectLst/>
              <a:uLnTx/>
              <a:uFillTx/>
              <a:latin typeface="Corbel"/>
              <a:ea typeface="+mn-ea"/>
              <a:cs typeface="+mn-cs"/>
            </a:endParaRPr>
          </a:p>
        </p:txBody>
      </p:sp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777240" y="795996"/>
            <a:ext cx="7589520" cy="3112843"/>
          </a:xfrm>
        </p:spPr>
        <p:txBody>
          <a:bodyPr anchor="b">
            <a:normAutofit/>
          </a:bodyPr>
          <a:lstStyle>
            <a:lvl1pPr algn="ctr">
              <a:buNone/>
              <a:defRPr lang="en-US" sz="6200" b="1" cap="none" spc="0" dirty="0">
                <a:ln w="1905"/>
                <a:gradFill>
                  <a:gsLst>
                    <a:gs pos="0">
                      <a:schemeClr val="tx2">
                        <a:shade val="30000"/>
                        <a:satMod val="255000"/>
                      </a:schemeClr>
                    </a:gs>
                    <a:gs pos="58000">
                      <a:schemeClr val="tx2">
                        <a:tint val="90000"/>
                        <a:satMod val="300000"/>
                      </a:schemeClr>
                    </a:gs>
                    <a:gs pos="100000">
                      <a:schemeClr val="tx2">
                        <a:tint val="80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body" idx="1"/>
          </p:nvPr>
        </p:nvSpPr>
        <p:spPr>
          <a:xfrm>
            <a:off x="777240" y="3948552"/>
            <a:ext cx="7589520" cy="1509712"/>
          </a:xfrm>
        </p:spPr>
        <p:txBody>
          <a:bodyPr anchor="t">
            <a:normAutofit/>
          </a:bodyPr>
          <a:lstStyle>
            <a:lvl1pPr indent="0" algn="ctr">
              <a:buNone/>
              <a:defRPr lang="en-US" sz="2200" b="0" smtClean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>
          <a:xfrm>
            <a:off x="762000" y="5958840"/>
            <a:ext cx="2133600" cy="365760"/>
          </a:xfrm>
        </p:spPr>
        <p:txBody>
          <a:bodyPr/>
          <a:lstStyle/>
          <a:p>
            <a:fld id="{7F0C12D7-29F2-413D-B6A6-A2DC584BFBC4}" type="datetimeFigureOut">
              <a:rPr lang="cs-CZ" smtClean="0"/>
              <a:pPr/>
              <a:t>22.3.2012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>
          <a:xfrm>
            <a:off x="3124200" y="5958840"/>
            <a:ext cx="2895600" cy="365760"/>
          </a:xfrm>
        </p:spPr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>
          <a:xfrm>
            <a:off x="6248400" y="5958840"/>
            <a:ext cx="2133600" cy="365760"/>
          </a:xfrm>
        </p:spPr>
        <p:txBody>
          <a:bodyPr/>
          <a:lstStyle/>
          <a:p>
            <a:fld id="{D07223B4-3F5F-4D39-A8A0-85CED7DE53E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0C12D7-29F2-413D-B6A6-A2DC584BFBC4}" type="datetimeFigureOut">
              <a:rPr lang="cs-CZ" smtClean="0"/>
              <a:pPr/>
              <a:t>22.3.2012</a:t>
            </a:fld>
            <a:endParaRPr lang="cs-CZ"/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7223B4-3F5F-4D39-A8A0-85CED7DE53E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 rot="16200000">
            <a:off x="-1965960" y="2785402"/>
            <a:ext cx="5760720" cy="914400"/>
          </a:xfrm>
        </p:spPr>
        <p:txBody>
          <a:bodyPr lIns="91440" rIns="91440" anchor="ctr">
            <a:noAutofit/>
          </a:bodyPr>
          <a:lstStyle>
            <a:lvl1pPr algn="ctr">
              <a:defRPr sz="35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2"/>
          <p:cNvSpPr>
            <a:spLocks noGrp="1"/>
          </p:cNvSpPr>
          <p:nvPr>
            <p:ph type="body" idx="1"/>
          </p:nvPr>
        </p:nvSpPr>
        <p:spPr>
          <a:xfrm>
            <a:off x="1600200" y="547468"/>
            <a:ext cx="3383280" cy="639762"/>
          </a:xfrm>
          <a:prstGeom prst="roundRect">
            <a:avLst>
              <a:gd name="adj" fmla="val 6772"/>
            </a:avLst>
          </a:prstGeom>
          <a:solidFill>
            <a:schemeClr val="bg1">
              <a:alpha val="55000"/>
            </a:schemeClr>
          </a:solidFill>
          <a:ln w="12700">
            <a:solidFill>
              <a:schemeClr val="bg1"/>
            </a:solidFill>
          </a:ln>
        </p:spPr>
        <p:txBody>
          <a:bodyPr lIns="91440" tIns="91440" rIns="91440" bIns="91440" anchor="ctr">
            <a:noAutofit/>
          </a:bodyPr>
          <a:lstStyle>
            <a:lvl1pPr marL="0" indent="0" algn="l">
              <a:buNone/>
              <a:defRPr sz="16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1600200" y="1322362"/>
            <a:ext cx="3383280" cy="4800600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Rectangle 4"/>
          <p:cNvSpPr>
            <a:spLocks noGrp="1"/>
          </p:cNvSpPr>
          <p:nvPr>
            <p:ph type="body" sz="quarter" idx="3"/>
          </p:nvPr>
        </p:nvSpPr>
        <p:spPr>
          <a:xfrm>
            <a:off x="5128846" y="547468"/>
            <a:ext cx="3383280" cy="639762"/>
          </a:xfrm>
          <a:prstGeom prst="roundRect">
            <a:avLst>
              <a:gd name="adj" fmla="val 5673"/>
            </a:avLst>
          </a:prstGeom>
          <a:solidFill>
            <a:schemeClr val="bg1">
              <a:alpha val="55000"/>
            </a:schemeClr>
          </a:solidFill>
          <a:ln w="12700">
            <a:solidFill>
              <a:schemeClr val="bg1"/>
            </a:solidFill>
          </a:ln>
        </p:spPr>
        <p:txBody>
          <a:bodyPr lIns="91440" tIns="91440" rIns="91440" bIns="91440" anchor="ctr">
            <a:noAutofit/>
          </a:bodyPr>
          <a:lstStyle>
            <a:lvl1pPr marL="0" indent="0" algn="l">
              <a:buNone/>
              <a:defRPr sz="16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Rectangle 5"/>
          <p:cNvSpPr>
            <a:spLocks noGrp="1"/>
          </p:cNvSpPr>
          <p:nvPr>
            <p:ph sz="quarter" idx="4"/>
          </p:nvPr>
        </p:nvSpPr>
        <p:spPr>
          <a:xfrm>
            <a:off x="5128846" y="1322362"/>
            <a:ext cx="3383280" cy="4800600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0C12D7-29F2-413D-B6A6-A2DC584BFBC4}" type="datetimeFigureOut">
              <a:rPr lang="cs-CZ" smtClean="0"/>
              <a:pPr/>
              <a:t>22.3.2012</a:t>
            </a:fld>
            <a:endParaRPr lang="cs-CZ"/>
          </a:p>
        </p:txBody>
      </p:sp>
      <p:sp>
        <p:nvSpPr>
          <p:cNvPr id="8" name="Rectangle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Rectangle 8"/>
          <p:cNvSpPr>
            <a:spLocks noGrp="1"/>
          </p:cNvSpPr>
          <p:nvPr>
            <p:ph type="sldNum" sz="quarter" idx="12"/>
          </p:nvPr>
        </p:nvSpPr>
        <p:spPr>
          <a:xfrm>
            <a:off x="6553200" y="6214404"/>
            <a:ext cx="2133600" cy="365760"/>
          </a:xfrm>
        </p:spPr>
        <p:txBody>
          <a:bodyPr/>
          <a:lstStyle/>
          <a:p>
            <a:fld id="{D07223B4-3F5F-4D39-A8A0-85CED7DE53E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lang="en-US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0C12D7-29F2-413D-B6A6-A2DC584BFBC4}" type="datetimeFigureOut">
              <a:rPr lang="cs-CZ" smtClean="0"/>
              <a:pPr/>
              <a:t>22.3.2012</a:t>
            </a:fld>
            <a:endParaRPr lang="cs-CZ"/>
          </a:p>
        </p:txBody>
      </p:sp>
      <p:sp>
        <p:nvSpPr>
          <p:cNvPr id="4" name="Rectangl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7223B4-3F5F-4D39-A8A0-85CED7DE53E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0C12D7-29F2-413D-B6A6-A2DC584BFBC4}" type="datetimeFigureOut">
              <a:rPr lang="cs-CZ" smtClean="0"/>
              <a:pPr/>
              <a:t>22.3.2012</a:t>
            </a:fld>
            <a:endParaRPr lang="cs-CZ"/>
          </a:p>
        </p:txBody>
      </p:sp>
      <p:sp>
        <p:nvSpPr>
          <p:cNvPr id="3" name="Rectangle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Rectangle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7223B4-3F5F-4D39-A8A0-85CED7DE53E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 rot="16200000">
            <a:off x="-1828801" y="2888565"/>
            <a:ext cx="5486400" cy="914400"/>
          </a:xfrm>
        </p:spPr>
        <p:txBody>
          <a:bodyPr anchor="b">
            <a:normAutofit/>
            <a:scene3d>
              <a:camera prst="orthographicFront"/>
              <a:lightRig rig="soft" dir="t">
                <a:rot lat="0" lon="0" rev="2100000"/>
              </a:lightRig>
            </a:scene3d>
            <a:sp3d prstMaterial="matte"/>
          </a:bodyPr>
          <a:lstStyle>
            <a:lvl1pPr algn="l">
              <a:defRPr sz="2800" b="1">
                <a:solidFill>
                  <a:schemeClr val="tx2"/>
                </a:solidFill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2"/>
          <p:cNvSpPr>
            <a:spLocks noGrp="1"/>
          </p:cNvSpPr>
          <p:nvPr>
            <p:ph idx="1"/>
          </p:nvPr>
        </p:nvSpPr>
        <p:spPr>
          <a:xfrm>
            <a:off x="2590800" y="602566"/>
            <a:ext cx="5943600" cy="54864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Rectangle 3"/>
          <p:cNvSpPr>
            <a:spLocks noGrp="1"/>
          </p:cNvSpPr>
          <p:nvPr>
            <p:ph type="body" sz="half" idx="2"/>
          </p:nvPr>
        </p:nvSpPr>
        <p:spPr>
          <a:xfrm rot="16200000">
            <a:off x="-859303" y="2888566"/>
            <a:ext cx="5486400" cy="914400"/>
          </a:xfrm>
        </p:spPr>
        <p:txBody>
          <a:bodyPr lIns="91440" rIns="91440"/>
          <a:lstStyle>
            <a:lvl1pPr marL="0" indent="0" algn="l">
              <a:buNone/>
              <a:defRPr sz="14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0C12D7-29F2-413D-B6A6-A2DC584BFBC4}" type="datetimeFigureOut">
              <a:rPr lang="cs-CZ" smtClean="0"/>
              <a:pPr/>
              <a:t>22.3.2012</a:t>
            </a:fld>
            <a:endParaRPr lang="cs-CZ"/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>
          <a:xfrm>
            <a:off x="6553200" y="6214404"/>
            <a:ext cx="2133600" cy="365760"/>
          </a:xfrm>
        </p:spPr>
        <p:txBody>
          <a:bodyPr/>
          <a:lstStyle/>
          <a:p>
            <a:fld id="{D07223B4-3F5F-4D39-A8A0-85CED7DE53E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ounded Rectangle 7"/>
          <p:cNvSpPr/>
          <p:nvPr/>
        </p:nvSpPr>
        <p:spPr>
          <a:xfrm>
            <a:off x="4740812" y="794822"/>
            <a:ext cx="3960051" cy="5294376"/>
          </a:xfrm>
          <a:prstGeom prst="roundRect">
            <a:avLst>
              <a:gd name="adj" fmla="val 3541"/>
            </a:avLst>
          </a:prstGeom>
          <a:solidFill>
            <a:srgbClr val="FFFFFF">
              <a:alpha val="40000"/>
            </a:srgbClr>
          </a:solidFill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5277728" y="3501743"/>
            <a:ext cx="3200400" cy="1143000"/>
          </a:xfrm>
        </p:spPr>
        <p:txBody>
          <a:bodyPr anchor="t">
            <a:noAutofit/>
            <a:scene3d>
              <a:camera prst="orthographicFront"/>
              <a:lightRig rig="soft" dir="t">
                <a:rot lat="0" lon="0" rev="2100000"/>
              </a:lightRig>
            </a:scene3d>
            <a:sp3d prstMaterial="matte"/>
          </a:bodyPr>
          <a:lstStyle>
            <a:lvl1pPr algn="ctr">
              <a:buNone/>
              <a:defRPr sz="2600" b="1">
                <a:solidFill>
                  <a:schemeClr val="tx2"/>
                </a:solidFill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pic" idx="1"/>
          </p:nvPr>
        </p:nvSpPr>
        <p:spPr>
          <a:xfrm>
            <a:off x="527537" y="821202"/>
            <a:ext cx="4550899" cy="5215597"/>
          </a:xfrm>
          <a:prstGeom prst="roundRect">
            <a:avLst>
              <a:gd name="adj" fmla="val 622"/>
            </a:avLst>
          </a:prstGeom>
          <a:solidFill>
            <a:schemeClr val="bg1">
              <a:lumMod val="85000"/>
            </a:schemeClr>
          </a:solidFill>
          <a:ln w="101600">
            <a:solidFill>
              <a:srgbClr val="FFFFFF"/>
            </a:solidFill>
            <a:miter lim="800000"/>
          </a:ln>
          <a:effectLst>
            <a:outerShdw blurRad="65000" dist="25000" dir="5400000" algn="t" rotWithShape="0">
              <a:schemeClr val="bg2">
                <a:shade val="30000"/>
                <a:satMod val="250000"/>
                <a:alpha val="85000"/>
              </a:schemeClr>
            </a:outerShdw>
          </a:effectLst>
          <a:scene3d>
            <a:camera prst="orthographicFront"/>
            <a:lightRig rig="soft" dir="t">
              <a:rot lat="0" lon="0" rev="20100000"/>
            </a:lightRig>
          </a:scene3d>
          <a:sp3d contourW="3810">
            <a:bevelT w="95250" h="25400"/>
            <a:contourClr>
              <a:schemeClr val="bg2">
                <a:shade val="45000"/>
                <a:satMod val="145000"/>
              </a:schemeClr>
            </a:contourClr>
          </a:sp3d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/>
          <a:lstStyle>
            <a:lvl1pPr>
              <a:buNone/>
              <a:defRPr sz="3200">
                <a:solidFill>
                  <a:schemeClr val="tx1"/>
                </a:solidFill>
              </a:defRPr>
            </a:lvl1pPr>
          </a:lstStyle>
          <a:p>
            <a:r>
              <a:rPr lang="cs-CZ" sz="2000" smtClean="0"/>
              <a:t>Kliknutím na ikonu přidáte obrázek.</a:t>
            </a:r>
            <a:endParaRPr lang="en-US" sz="2000" dirty="0"/>
          </a:p>
        </p:txBody>
      </p:sp>
      <p:sp>
        <p:nvSpPr>
          <p:cNvPr id="4" name="Rectangle 4"/>
          <p:cNvSpPr>
            <a:spLocks noGrp="1"/>
          </p:cNvSpPr>
          <p:nvPr>
            <p:ph type="body" sz="half" idx="2"/>
          </p:nvPr>
        </p:nvSpPr>
        <p:spPr>
          <a:xfrm>
            <a:off x="5277728" y="1600200"/>
            <a:ext cx="3200400" cy="1825343"/>
          </a:xfrm>
        </p:spPr>
        <p:txBody>
          <a:bodyPr bIns="0" anchor="b">
            <a:normAutofit/>
          </a:bodyPr>
          <a:lstStyle>
            <a:lvl1pPr marL="0" marR="0" indent="0" algn="ctr">
              <a:buFontTx/>
              <a:buNone/>
              <a:defRPr sz="1300">
                <a:solidFill>
                  <a:schemeClr val="tx1">
                    <a:tint val="95000"/>
                  </a:schemeClr>
                </a:solidFill>
              </a:defRPr>
            </a:lvl1pPr>
            <a:lvl2pPr marL="460375" marR="0" indent="-112713">
              <a:buFontTx/>
              <a:buNone/>
              <a:defRPr sz="1200"/>
            </a:lvl2pPr>
            <a:lvl3pPr marL="914400" marR="0" indent="-117475">
              <a:buFontTx/>
              <a:buNone/>
              <a:defRPr sz="1000"/>
            </a:lvl3pPr>
            <a:lvl4pPr marL="1316038" marR="0" indent="-112713">
              <a:buFontTx/>
              <a:buNone/>
              <a:defRPr sz="900"/>
            </a:lvl4pPr>
            <a:lvl5pPr marL="1711325" marR="0" indent="-117475">
              <a:buFontTx/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0C12D7-29F2-413D-B6A6-A2DC584BFBC4}" type="datetimeFigureOut">
              <a:rPr lang="cs-CZ" smtClean="0"/>
              <a:pPr/>
              <a:t>22.3.2012</a:t>
            </a:fld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7223B4-3F5F-4D39-A8A0-85CED7DE53E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0C12D7-29F2-413D-B6A6-A2DC584BFBC4}" type="datetimeFigureOut">
              <a:rPr lang="cs-CZ" smtClean="0"/>
              <a:pPr/>
              <a:t>22.3.2012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7223B4-3F5F-4D39-A8A0-85CED7DE53E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0C12D7-29F2-413D-B6A6-A2DC584BFBC4}" type="datetimeFigureOut">
              <a:rPr lang="cs-CZ" smtClean="0"/>
              <a:pPr/>
              <a:t>22.3.2012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7223B4-3F5F-4D39-A8A0-85CED7DE53E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19000">
              <a:schemeClr val="accent1">
                <a:tint val="66000"/>
                <a:satMod val="160000"/>
                <a:lumMod val="49000"/>
                <a:alpha val="87000"/>
              </a:schemeClr>
            </a:gs>
            <a:gs pos="51000">
              <a:srgbClr val="FF0000">
                <a:lumMod val="36000"/>
                <a:lumOff val="64000"/>
              </a:srgbClr>
            </a:gs>
            <a:gs pos="84000">
              <a:schemeClr val="accent3">
                <a:lumMod val="60000"/>
                <a:lumOff val="40000"/>
              </a:schemeClr>
            </a:gs>
          </a:gsLst>
          <a:lin ang="135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ounded Rectangle 8"/>
          <p:cNvSpPr/>
          <p:nvPr/>
        </p:nvSpPr>
        <p:spPr>
          <a:xfrm>
            <a:off x="342900" y="228600"/>
            <a:ext cx="8458200" cy="6400800"/>
          </a:xfrm>
          <a:prstGeom prst="roundRect">
            <a:avLst>
              <a:gd name="adj" fmla="val 2238"/>
            </a:avLst>
          </a:prstGeom>
          <a:gradFill rotWithShape="1">
            <a:gsLst>
              <a:gs pos="0">
                <a:schemeClr val="bg1">
                  <a:satMod val="300000"/>
                  <a:alpha val="50000"/>
                </a:schemeClr>
              </a:gs>
              <a:gs pos="35000">
                <a:schemeClr val="bg1">
                  <a:satMod val="300000"/>
                  <a:alpha val="87000"/>
                </a:schemeClr>
              </a:gs>
              <a:gs pos="50000">
                <a:schemeClr val="bg1">
                  <a:satMod val="300000"/>
                  <a:alpha val="92000"/>
                </a:schemeClr>
              </a:gs>
              <a:gs pos="60000">
                <a:schemeClr val="bg1">
                  <a:satMod val="300000"/>
                  <a:alpha val="89000"/>
                </a:schemeClr>
              </a:gs>
              <a:gs pos="100000">
                <a:schemeClr val="bg1">
                  <a:satMod val="300000"/>
                  <a:alpha val="55000"/>
                </a:schemeClr>
              </a:gs>
            </a:gsLst>
            <a:lin ang="5400000" scaled="1"/>
          </a:gradFill>
          <a:ln>
            <a:noFill/>
          </a:ln>
          <a:effectLst>
            <a:outerShdw blurRad="63500" dist="45720" dir="5400000" algn="t" rotWithShape="0">
              <a:schemeClr val="bg2">
                <a:shade val="30000"/>
                <a:satMod val="250000"/>
                <a:alpha val="90000"/>
              </a:scheme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7500000"/>
            </a:lightRig>
          </a:scene3d>
          <a:sp3d contourW="6350" prstMaterial="powder">
            <a:bevelT w="50800" h="63500"/>
            <a:contourClr>
              <a:schemeClr val="bg2">
                <a:shade val="90000"/>
                <a:lumMod val="55000"/>
              </a:schemeClr>
            </a:contourClr>
          </a:sp3d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>
              <a:ln>
                <a:noFill/>
              </a:ln>
              <a:solidFill>
                <a:sysClr val="window" lastClr="FFFFFF"/>
              </a:solidFill>
              <a:effectLst/>
              <a:uLnTx/>
              <a:uFillTx/>
              <a:latin typeface="Corbel"/>
              <a:ea typeface="+mn-ea"/>
              <a:cs typeface="+mn-cs"/>
            </a:endParaRPr>
          </a:p>
        </p:txBody>
      </p:sp>
      <p:sp>
        <p:nvSpPr>
          <p:cNvPr id="2" name="Rectangle 10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1143000"/>
          </a:xfrm>
          <a:prstGeom prst="rect">
            <a:avLst/>
          </a:prstGeom>
        </p:spPr>
        <p:txBody>
          <a:bodyPr anchor="b" anchorCtr="0">
            <a:normAutofit/>
            <a:scene3d>
              <a:camera prst="orthographicFront"/>
              <a:lightRig rig="soft" dir="t">
                <a:rot lat="0" lon="0" rev="2100000"/>
              </a:lightRig>
            </a:scene3d>
            <a:sp3d prstMaterial="matte"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5" name="Rectangle 11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lIns="45720" rIns="45720" anchor="t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27" name="Rectangle 22"/>
          <p:cNvSpPr>
            <a:spLocks noGrp="1"/>
          </p:cNvSpPr>
          <p:nvPr>
            <p:ph type="dt" sz="half" idx="2"/>
          </p:nvPr>
        </p:nvSpPr>
        <p:spPr>
          <a:xfrm>
            <a:off x="457200" y="6214404"/>
            <a:ext cx="2133600" cy="365760"/>
          </a:xfrm>
          <a:prstGeom prst="rect">
            <a:avLst/>
          </a:prstGeom>
        </p:spPr>
        <p:txBody>
          <a:bodyPr anchor="b" anchorCtr="0"/>
          <a:lstStyle>
            <a:lvl1pPr>
              <a:defRPr lang="en-US" sz="1000" b="0" smtClean="0">
                <a:solidFill>
                  <a:schemeClr val="tx2">
                    <a:tint val="75000"/>
                    <a:satMod val="150000"/>
                  </a:schemeClr>
                </a:solidFill>
                <a:latin typeface="+mn-lt"/>
                <a:ea typeface="+mn-lt"/>
                <a:cs typeface="+mn-lt"/>
              </a:defRPr>
            </a:lvl1pPr>
          </a:lstStyle>
          <a:p>
            <a:fld id="{7F0C12D7-29F2-413D-B6A6-A2DC584BFBC4}" type="datetimeFigureOut">
              <a:rPr lang="cs-CZ" smtClean="0"/>
              <a:pPr/>
              <a:t>22.3.2012</a:t>
            </a:fld>
            <a:endParaRPr lang="cs-CZ"/>
          </a:p>
        </p:txBody>
      </p:sp>
      <p:sp>
        <p:nvSpPr>
          <p:cNvPr id="18" name="Rectangle 18"/>
          <p:cNvSpPr>
            <a:spLocks noGrp="1"/>
          </p:cNvSpPr>
          <p:nvPr>
            <p:ph type="ftr" sz="quarter" idx="3"/>
          </p:nvPr>
        </p:nvSpPr>
        <p:spPr>
          <a:xfrm>
            <a:off x="3124200" y="6214404"/>
            <a:ext cx="2895600" cy="365760"/>
          </a:xfrm>
          <a:prstGeom prst="rect">
            <a:avLst/>
          </a:prstGeom>
        </p:spPr>
        <p:txBody>
          <a:bodyPr anchor="b" anchorCtr="0"/>
          <a:lstStyle>
            <a:lvl1pPr algn="ctr">
              <a:defRPr lang="en-US" sz="1000" b="0" smtClean="0">
                <a:solidFill>
                  <a:schemeClr val="tx2">
                    <a:tint val="75000"/>
                    <a:satMod val="150000"/>
                  </a:schemeClr>
                </a:solidFill>
                <a:latin typeface="+mn-lt"/>
                <a:ea typeface="+mn-lt"/>
                <a:cs typeface="+mn-lt"/>
              </a:defRPr>
            </a:lvl1pPr>
          </a:lstStyle>
          <a:p>
            <a:endParaRPr lang="cs-CZ"/>
          </a:p>
        </p:txBody>
      </p:sp>
      <p:sp>
        <p:nvSpPr>
          <p:cNvPr id="13" name="Rectangle 15"/>
          <p:cNvSpPr>
            <a:spLocks noGrp="1"/>
          </p:cNvSpPr>
          <p:nvPr>
            <p:ph type="sldNum" sz="quarter" idx="4"/>
          </p:nvPr>
        </p:nvSpPr>
        <p:spPr>
          <a:xfrm>
            <a:off x="6553200" y="6214404"/>
            <a:ext cx="2133600" cy="365760"/>
          </a:xfrm>
          <a:prstGeom prst="rect">
            <a:avLst/>
          </a:prstGeom>
        </p:spPr>
        <p:txBody>
          <a:bodyPr anchor="b" anchorCtr="0"/>
          <a:lstStyle>
            <a:lvl1pPr algn="r">
              <a:defRPr lang="en-US" sz="1000" b="0" smtClean="0">
                <a:solidFill>
                  <a:schemeClr val="tx2">
                    <a:tint val="75000"/>
                    <a:satMod val="150000"/>
                  </a:schemeClr>
                </a:solidFill>
                <a:latin typeface="+mn-lt"/>
                <a:ea typeface="+mn-lt"/>
                <a:cs typeface="+mn-lt"/>
              </a:defRPr>
            </a:lvl1pPr>
          </a:lstStyle>
          <a:p>
            <a:fld id="{D07223B4-3F5F-4D39-A8A0-85CED7DE53E1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4190" r:id="rId1"/>
    <p:sldLayoutId id="2147484191" r:id="rId2"/>
    <p:sldLayoutId id="2147484192" r:id="rId3"/>
    <p:sldLayoutId id="2147484193" r:id="rId4"/>
    <p:sldLayoutId id="2147484194" r:id="rId5"/>
    <p:sldLayoutId id="2147484195" r:id="rId6"/>
    <p:sldLayoutId id="2147484196" r:id="rId7"/>
    <p:sldLayoutId id="2147484197" r:id="rId8"/>
    <p:sldLayoutId id="2147484198" r:id="rId9"/>
    <p:sldLayoutId id="2147484199" r:id="rId10"/>
    <p:sldLayoutId id="2147484200" r:id="rId11"/>
  </p:sldLayoutIdLst>
  <p:txStyles>
    <p:titleStyle>
      <a:defPPr>
        <a:defRPr sz="4400">
          <a:solidFill>
            <a:schemeClr val="tx2">
              <a:shade val="80000"/>
              <a:satMod val="150000"/>
            </a:schemeClr>
          </a:solidFill>
          <a:latin typeface="+mj-lt"/>
          <a:ea typeface="+mj-ea"/>
          <a:cs typeface="+mj-cs"/>
        </a:defRPr>
      </a:defPPr>
      <a:lvl1pPr algn="ctr" eaLnBrk="1" hangingPunct="1">
        <a:buNone/>
        <a:defRPr lang="en-US" sz="5300" b="1" strike="noStrike" kern="1200" baseline="0" dirty="0" smtClean="0">
          <a:solidFill>
            <a:schemeClr val="tx2">
              <a:shade val="85000"/>
              <a:satMod val="150000"/>
            </a:schemeClr>
          </a:solidFill>
          <a:effectLst/>
          <a:latin typeface="+mj-lt"/>
          <a:ea typeface="+mj-lt"/>
          <a:cs typeface="+mj-lt"/>
        </a:defRPr>
      </a:lvl1pPr>
    </p:titleStyle>
    <p:body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457200" indent="-274320" algn="l" eaLnBrk="1" hangingPunct="1">
        <a:buClr>
          <a:schemeClr val="accent1"/>
        </a:buClr>
        <a:buSzPct val="80000"/>
        <a:buFont typeface="Wingdings 2" pitchFamily="18" charset="2"/>
        <a:buChar char=""/>
        <a:defRPr sz="2800">
          <a:solidFill>
            <a:schemeClr val="tx1"/>
          </a:solidFill>
          <a:latin typeface="+mn-lt"/>
          <a:ea typeface="+mn-lt"/>
          <a:cs typeface="+mn-lt"/>
        </a:defRPr>
      </a:lvl1pPr>
      <a:lvl2pPr marL="758952" indent="-228600" algn="l" eaLnBrk="1" hangingPunct="1">
        <a:buClr>
          <a:schemeClr val="accent2"/>
        </a:buClr>
        <a:buFont typeface="Wingdings 2" pitchFamily="18" charset="2"/>
        <a:buChar char=""/>
        <a:defRPr sz="2200">
          <a:solidFill>
            <a:schemeClr val="tx1"/>
          </a:solidFill>
          <a:latin typeface="+mn-lt"/>
          <a:ea typeface="+mn-lt"/>
          <a:cs typeface="+mn-lt"/>
        </a:defRPr>
      </a:lvl2pPr>
      <a:lvl3pPr marL="1033272" indent="-228600" algn="l" eaLnBrk="1" hangingPunct="1">
        <a:buClr>
          <a:schemeClr val="accent3"/>
        </a:buClr>
        <a:buFont typeface="Wingdings 2" pitchFamily="18" charset="2"/>
        <a:buChar char=""/>
        <a:defRPr sz="2000">
          <a:solidFill>
            <a:schemeClr val="tx1"/>
          </a:solidFill>
          <a:latin typeface="+mn-lt"/>
          <a:ea typeface="+mn-lt"/>
          <a:cs typeface="+mn-lt"/>
        </a:defRPr>
      </a:lvl3pPr>
      <a:lvl4pPr marL="1298448" indent="-228600" algn="l" eaLnBrk="1" hangingPunct="1">
        <a:buClr>
          <a:schemeClr val="accent4"/>
        </a:buClr>
        <a:buFont typeface="Wingdings 2" pitchFamily="18" charset="2"/>
        <a:buChar char=""/>
        <a:defRPr sz="1800">
          <a:solidFill>
            <a:schemeClr val="tx1"/>
          </a:solidFill>
          <a:latin typeface="+mn-lt"/>
          <a:ea typeface="+mn-lt"/>
          <a:cs typeface="+mn-lt"/>
        </a:defRPr>
      </a:lvl4pPr>
      <a:lvl5pPr marL="1554480" indent="-228600" algn="l" eaLnBrk="1" hangingPunct="1">
        <a:buClr>
          <a:schemeClr val="accent5"/>
        </a:buClr>
        <a:buFont typeface="Wingdings 2" pitchFamily="18" charset="2"/>
        <a:buChar char=""/>
        <a:defRPr sz="1800">
          <a:solidFill>
            <a:schemeClr val="tx1"/>
          </a:solidFill>
          <a:latin typeface="+mn-lt"/>
          <a:ea typeface="+mn-lt"/>
          <a:cs typeface="+mn-lt"/>
        </a:defRPr>
      </a:lvl5pPr>
      <a:lvl6pPr marL="1810512" indent="-228600" algn="l" eaLnBrk="1" hangingPunct="1">
        <a:buClr>
          <a:schemeClr val="accent6"/>
        </a:buClr>
        <a:buFont typeface="Wingdings 2" pitchFamily="18" charset="2"/>
        <a:buChar char=""/>
        <a:defRPr lang="en-US" sz="1600" baseline="0" smtClean="0">
          <a:latin typeface="+mn-lt"/>
        </a:defRPr>
      </a:lvl6pPr>
      <a:lvl7pPr marL="2075688" indent="-228600" algn="l" eaLnBrk="1" hangingPunct="1">
        <a:buClr>
          <a:schemeClr val="tx2"/>
        </a:buClr>
        <a:buFont typeface="Wingdings 2" pitchFamily="18" charset="2"/>
        <a:buChar char=""/>
        <a:defRPr lang="en-US" sz="1600" baseline="0" smtClean="0">
          <a:latin typeface="+mn-lt"/>
        </a:defRPr>
      </a:lvl7pPr>
      <a:lvl8pPr marL="2340864" indent="-228600" algn="l" eaLnBrk="1" hangingPunct="1">
        <a:buClr>
          <a:schemeClr val="accent2"/>
        </a:buClr>
        <a:buFont typeface="Wingdings 2" pitchFamily="18" charset="2"/>
        <a:buChar char=""/>
        <a:defRPr sz="1600" baseline="0">
          <a:latin typeface="+mn-lt"/>
        </a:defRPr>
      </a:lvl8pPr>
      <a:lvl9pPr marL="2596896" indent="-228600" algn="l" eaLnBrk="1" hangingPunct="1">
        <a:buClr>
          <a:schemeClr val="accent1"/>
        </a:buClr>
        <a:buFont typeface="Wingdings 2" pitchFamily="18" charset="2"/>
        <a:buChar char=""/>
        <a:defRPr sz="1400" baseline="0">
          <a:latin typeface="+mn-lt"/>
        </a:defRPr>
      </a:lvl9pPr>
    </p:bodyStyle>
    <p:other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0" eaLnBrk="1" hangingPunct="1"/>
      <a:lvl2pPr marL="457200" eaLnBrk="1" hangingPunct="1"/>
      <a:lvl3pPr marL="914400" eaLnBrk="1" hangingPunct="1"/>
      <a:lvl4pPr marL="1371600" eaLnBrk="1" hangingPunct="1"/>
      <a:lvl5pPr marL="1828800" eaLnBrk="1" hangingPunct="1"/>
      <a:lvl6pPr marL="2286000" eaLnBrk="1" hangingPunct="1"/>
      <a:lvl7pPr marL="2743200" eaLnBrk="1" hangingPunct="1"/>
      <a:lvl8pPr marL="3200400" eaLnBrk="1" hangingPunct="1"/>
      <a:lvl9pPr marL="3657600" eaLnBrk="1" hangingPunct="1"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>
          <a:xfrm>
            <a:off x="287524" y="1988840"/>
            <a:ext cx="8568952" cy="1008831"/>
          </a:xfrm>
        </p:spPr>
        <p:txBody>
          <a:bodyPr>
            <a:noAutofit/>
          </a:bodyPr>
          <a:lstStyle/>
          <a:p>
            <a:r>
              <a:rPr lang="cs-CZ" sz="5400" b="1" dirty="0" smtClean="0">
                <a:solidFill>
                  <a:schemeClr val="accent5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nstantia" pitchFamily="18" charset="0"/>
              </a:rPr>
              <a:t>Literatura doby husitské</a:t>
            </a:r>
            <a:endParaRPr lang="cs-CZ" sz="5400" b="1" dirty="0">
              <a:solidFill>
                <a:schemeClr val="accent5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onstantia" pitchFamily="18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76350" y="3429000"/>
            <a:ext cx="6400800" cy="1944216"/>
          </a:xfrm>
        </p:spPr>
        <p:txBody>
          <a:bodyPr rtlCol="0">
            <a:normAutofit lnSpcReduction="1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>
                <a:solidFill>
                  <a:schemeClr val="bg2">
                    <a:lumMod val="10000"/>
                  </a:schemeClr>
                </a:solidFill>
                <a:latin typeface="Constantia" pitchFamily="18" charset="0"/>
                <a:cs typeface="Arial" pitchFamily="34" charset="0"/>
              </a:rPr>
              <a:t>Základní škola a Mateřská škola Valašské Meziříčí, </a:t>
            </a:r>
            <a:r>
              <a:rPr lang="cs-CZ" dirty="0" err="1">
                <a:solidFill>
                  <a:schemeClr val="bg2">
                    <a:lumMod val="10000"/>
                  </a:schemeClr>
                </a:solidFill>
                <a:latin typeface="Constantia" pitchFamily="18" charset="0"/>
                <a:cs typeface="Arial" pitchFamily="34" charset="0"/>
              </a:rPr>
              <a:t>Poličná</a:t>
            </a:r>
            <a:r>
              <a:rPr lang="cs-CZ" dirty="0">
                <a:solidFill>
                  <a:schemeClr val="bg2">
                    <a:lumMod val="10000"/>
                  </a:schemeClr>
                </a:solidFill>
                <a:latin typeface="Constantia" pitchFamily="18" charset="0"/>
                <a:cs typeface="Arial" pitchFamily="34" charset="0"/>
              </a:rPr>
              <a:t> 276, okres Vsetín, příspěvková organizace</a:t>
            </a:r>
          </a:p>
          <a:p>
            <a:pPr>
              <a:defRPr/>
            </a:pPr>
            <a:r>
              <a:rPr lang="cs-CZ" dirty="0">
                <a:solidFill>
                  <a:schemeClr val="bg2">
                    <a:lumMod val="10000"/>
                  </a:schemeClr>
                </a:solidFill>
                <a:latin typeface="Constantia" pitchFamily="18" charset="0"/>
                <a:cs typeface="Arial" pitchFamily="34" charset="0"/>
              </a:rPr>
              <a:t> projekt č</a:t>
            </a:r>
            <a:r>
              <a:rPr lang="cs-CZ" sz="1800" dirty="0" smtClean="0">
                <a:solidFill>
                  <a:schemeClr val="bg2">
                    <a:lumMod val="10000"/>
                  </a:schemeClr>
                </a:solidFill>
                <a:latin typeface="Constantia" pitchFamily="18" charset="0"/>
                <a:cs typeface="Arial" pitchFamily="34" charset="0"/>
              </a:rPr>
              <a:t>. </a:t>
            </a:r>
            <a:r>
              <a:rPr lang="en-GB" sz="1800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CZ.1.07/1.4.00/21.1504</a:t>
            </a:r>
            <a:endParaRPr lang="cs-CZ" sz="1800" dirty="0">
              <a:solidFill>
                <a:schemeClr val="tx1">
                  <a:lumMod val="85000"/>
                  <a:lumOff val="15000"/>
                </a:schemeClr>
              </a:solidFill>
              <a:latin typeface="Constantia" pitchFamily="18" charset="0"/>
              <a:cs typeface="Arial" pitchFamily="34" charset="0"/>
            </a:endParaRPr>
          </a:p>
          <a:p>
            <a:pPr fontAlgn="auto">
              <a:spcAft>
                <a:spcPts val="0"/>
              </a:spcAft>
              <a:defRPr/>
            </a:pPr>
            <a:r>
              <a:rPr lang="cs-CZ" dirty="0">
                <a:solidFill>
                  <a:schemeClr val="bg2">
                    <a:lumMod val="10000"/>
                  </a:schemeClr>
                </a:solidFill>
                <a:latin typeface="Constantia" pitchFamily="18" charset="0"/>
                <a:cs typeface="Arial" pitchFamily="34" charset="0"/>
              </a:rPr>
              <a:t>Č. </a:t>
            </a:r>
            <a:r>
              <a:rPr lang="cs-CZ" dirty="0" err="1">
                <a:solidFill>
                  <a:schemeClr val="bg2">
                    <a:lumMod val="10000"/>
                  </a:schemeClr>
                </a:solidFill>
                <a:latin typeface="Constantia" pitchFamily="18" charset="0"/>
                <a:cs typeface="Arial" pitchFamily="34" charset="0"/>
              </a:rPr>
              <a:t>DUMu</a:t>
            </a:r>
            <a:r>
              <a:rPr lang="cs-CZ" dirty="0">
                <a:solidFill>
                  <a:schemeClr val="bg2">
                    <a:lumMod val="10000"/>
                  </a:schemeClr>
                </a:solidFill>
                <a:latin typeface="Times New Roman" pitchFamily="18" charset="0"/>
                <a:cs typeface="Times New Roman" pitchFamily="18" charset="0"/>
              </a:rPr>
              <a:t>: </a:t>
            </a:r>
            <a:r>
              <a:rPr lang="cs-CZ" dirty="0" smtClean="0">
                <a:solidFill>
                  <a:schemeClr val="bg2">
                    <a:lumMod val="10000"/>
                  </a:schemeClr>
                </a:solidFill>
                <a:latin typeface="Times New Roman" pitchFamily="18" charset="0"/>
                <a:cs typeface="Times New Roman" pitchFamily="18" charset="0"/>
              </a:rPr>
              <a:t>VY_32_INOVACE_ 45</a:t>
            </a:r>
            <a:endParaRPr lang="cs-CZ" dirty="0">
              <a:solidFill>
                <a:schemeClr val="bg2">
                  <a:lumMod val="1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pPr fontAlgn="auto">
              <a:spcAft>
                <a:spcPts val="0"/>
              </a:spcAft>
              <a:defRPr/>
            </a:pPr>
            <a:r>
              <a:rPr lang="cs-CZ" dirty="0" err="1">
                <a:solidFill>
                  <a:schemeClr val="bg2">
                    <a:lumMod val="10000"/>
                  </a:schemeClr>
                </a:solidFill>
                <a:latin typeface="Constantia" pitchFamily="18" charset="0"/>
                <a:cs typeface="Arial" pitchFamily="34" charset="0"/>
              </a:rPr>
              <a:t>Tématický</a:t>
            </a:r>
            <a:r>
              <a:rPr lang="cs-CZ" dirty="0">
                <a:solidFill>
                  <a:schemeClr val="bg2">
                    <a:lumMod val="10000"/>
                  </a:schemeClr>
                </a:solidFill>
                <a:latin typeface="Constantia" pitchFamily="18" charset="0"/>
                <a:cs typeface="Arial" pitchFamily="34" charset="0"/>
              </a:rPr>
              <a:t> celek: </a:t>
            </a:r>
            <a:r>
              <a:rPr lang="cs-CZ" dirty="0" smtClean="0">
                <a:solidFill>
                  <a:schemeClr val="bg2">
                    <a:lumMod val="10000"/>
                  </a:schemeClr>
                </a:solidFill>
                <a:latin typeface="Constantia" pitchFamily="18" charset="0"/>
                <a:cs typeface="Arial" pitchFamily="34" charset="0"/>
              </a:rPr>
              <a:t>Čtenářská gramotnost</a:t>
            </a:r>
            <a:endParaRPr lang="cs-CZ" dirty="0">
              <a:solidFill>
                <a:schemeClr val="bg2">
                  <a:lumMod val="10000"/>
                </a:schemeClr>
              </a:solidFill>
              <a:latin typeface="Constantia" pitchFamily="18" charset="0"/>
              <a:cs typeface="Arial" pitchFamily="34" charset="0"/>
            </a:endParaRPr>
          </a:p>
          <a:p>
            <a:pPr fontAlgn="auto">
              <a:spcAft>
                <a:spcPts val="0"/>
              </a:spcAft>
              <a:defRPr/>
            </a:pPr>
            <a:r>
              <a:rPr lang="cs-CZ" dirty="0">
                <a:solidFill>
                  <a:schemeClr val="bg2">
                    <a:lumMod val="10000"/>
                  </a:schemeClr>
                </a:solidFill>
                <a:latin typeface="Constantia" pitchFamily="18" charset="0"/>
                <a:cs typeface="Arial" pitchFamily="34" charset="0"/>
              </a:rPr>
              <a:t>Autor: </a:t>
            </a:r>
            <a:r>
              <a:rPr lang="cs-CZ" dirty="0" smtClean="0">
                <a:solidFill>
                  <a:schemeClr val="bg2">
                    <a:lumMod val="10000"/>
                  </a:schemeClr>
                </a:solidFill>
                <a:latin typeface="Constantia" pitchFamily="18" charset="0"/>
                <a:cs typeface="Arial" pitchFamily="34" charset="0"/>
              </a:rPr>
              <a:t>Božena Fajtová</a:t>
            </a:r>
            <a:endParaRPr lang="cs-CZ" dirty="0">
              <a:solidFill>
                <a:schemeClr val="bg2">
                  <a:lumMod val="10000"/>
                </a:schemeClr>
              </a:solidFill>
              <a:latin typeface="Constantia" pitchFamily="18" charset="0"/>
              <a:cs typeface="Arial" pitchFamily="34" charset="0"/>
            </a:endParaRP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/>
          </a:p>
        </p:txBody>
      </p:sp>
      <p:pic>
        <p:nvPicPr>
          <p:cNvPr id="2052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619250" y="404813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053" name="TextovéPole 5"/>
          <p:cNvSpPr txBox="1">
            <a:spLocks noChangeArrowheads="1"/>
          </p:cNvSpPr>
          <p:nvPr/>
        </p:nvSpPr>
        <p:spPr bwMode="auto">
          <a:xfrm>
            <a:off x="683568" y="5517232"/>
            <a:ext cx="7776864" cy="6463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r>
              <a:rPr lang="cs-CZ" dirty="0">
                <a:latin typeface="Constantia" pitchFamily="18" charset="0"/>
              </a:rPr>
              <a:t>Anotace: </a:t>
            </a:r>
            <a:r>
              <a:rPr lang="cs-CZ" dirty="0" smtClean="0">
                <a:latin typeface="Constantia" pitchFamily="18" charset="0"/>
              </a:rPr>
              <a:t>Materiál je určen k práci s interaktivní tabulí, uvádí nejvýznamnější autory a přehled jejich díla, </a:t>
            </a:r>
            <a:r>
              <a:rPr lang="cs-CZ" dirty="0" smtClean="0">
                <a:latin typeface="Constantia" pitchFamily="18" charset="0"/>
              </a:rPr>
              <a:t>kvíz a </a:t>
            </a:r>
            <a:r>
              <a:rPr lang="cs-CZ" dirty="0" smtClean="0">
                <a:latin typeface="Constantia" pitchFamily="18" charset="0"/>
              </a:rPr>
              <a:t>jeho řešení.</a:t>
            </a:r>
            <a:endParaRPr lang="cs-CZ" dirty="0">
              <a:latin typeface="Constantia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724037349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 txBox="1">
            <a:spLocks/>
          </p:cNvSpPr>
          <p:nvPr/>
        </p:nvSpPr>
        <p:spPr>
          <a:xfrm>
            <a:off x="287524" y="305094"/>
            <a:ext cx="8496944" cy="1008112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defRPr sz="40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r>
              <a:rPr lang="cs-CZ" sz="6000" b="1" spc="-100" dirty="0" smtClean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chemeClr val="accent5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Stav spole</a:t>
            </a:r>
            <a:r>
              <a:rPr lang="cs-CZ" sz="5000" b="1" spc="-100" dirty="0" smtClean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chemeClr val="accent5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</a:t>
            </a:r>
            <a:r>
              <a:rPr lang="cs-CZ" sz="6000" b="1" spc="-100" dirty="0" smtClean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chemeClr val="accent5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nosti</a:t>
            </a:r>
            <a:endParaRPr lang="cs-CZ" sz="6000" b="1" spc="-100" dirty="0">
              <a:ln w="3200">
                <a:solidFill>
                  <a:schemeClr val="bg2">
                    <a:shade val="75000"/>
                    <a:alpha val="25000"/>
                  </a:schemeClr>
                </a:solidFill>
                <a:prstDash val="solid"/>
                <a:round/>
              </a:ln>
              <a:solidFill>
                <a:schemeClr val="accent5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7" name="Podnadpis 2"/>
          <p:cNvSpPr txBox="1">
            <a:spLocks/>
          </p:cNvSpPr>
          <p:nvPr/>
        </p:nvSpPr>
        <p:spPr>
          <a:xfrm>
            <a:off x="395536" y="1296375"/>
            <a:ext cx="8280920" cy="518457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64008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  <a:defRPr sz="2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9144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124712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32588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  <a:defRPr sz="16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517904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1719072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19202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121408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Clr>
                <a:srgbClr val="FF0000"/>
              </a:buClr>
              <a:buSzPct val="80000"/>
              <a:buNone/>
            </a:pPr>
            <a:r>
              <a:rPr lang="cs-CZ" sz="3200" dirty="0" smtClean="0">
                <a:solidFill>
                  <a:schemeClr val="tx1"/>
                </a:solidFill>
                <a:latin typeface="Constantia" pitchFamily="18" charset="0"/>
              </a:rPr>
              <a:t>Morová epidemie a hospodářské poměry vedou k nespokojenosti, objevují se kazatelé, kteří upozorňují na nepravosti.</a:t>
            </a:r>
          </a:p>
          <a:p>
            <a:pPr marL="457200" indent="-457200">
              <a:buClr>
                <a:schemeClr val="accent5">
                  <a:lumMod val="50000"/>
                </a:schemeClr>
              </a:buClr>
              <a:buSzPct val="80000"/>
              <a:buFont typeface="Wingdings" pitchFamily="2" charset="2"/>
              <a:buChar char="v"/>
            </a:pPr>
            <a:r>
              <a:rPr lang="cs-CZ" sz="3200" b="1" dirty="0" smtClean="0">
                <a:solidFill>
                  <a:schemeClr val="tx1"/>
                </a:solidFill>
                <a:latin typeface="Constantia" pitchFamily="18" charset="0"/>
              </a:rPr>
              <a:t>Jan Milíč z Kroměříže </a:t>
            </a:r>
          </a:p>
          <a:p>
            <a:pPr marL="457200" indent="-457200">
              <a:buClr>
                <a:schemeClr val="accent5">
                  <a:lumMod val="50000"/>
                </a:schemeClr>
              </a:buClr>
              <a:buSzPct val="80000"/>
              <a:buFont typeface="Wingdings" pitchFamily="2" charset="2"/>
              <a:buChar char="v"/>
            </a:pPr>
            <a:r>
              <a:rPr lang="cs-CZ" sz="3200" b="1" dirty="0" smtClean="0">
                <a:solidFill>
                  <a:schemeClr val="tx1"/>
                </a:solidFill>
                <a:latin typeface="Constantia" pitchFamily="18" charset="0"/>
              </a:rPr>
              <a:t>Matěj z Janova</a:t>
            </a:r>
          </a:p>
          <a:p>
            <a:pPr marL="457200" indent="-457200">
              <a:buClr>
                <a:schemeClr val="accent5">
                  <a:lumMod val="50000"/>
                </a:schemeClr>
              </a:buClr>
              <a:buSzPct val="80000"/>
              <a:buFont typeface="Wingdings" pitchFamily="2" charset="2"/>
              <a:buChar char="v"/>
            </a:pPr>
            <a:r>
              <a:rPr lang="cs-CZ" sz="3200" b="1" dirty="0" smtClean="0">
                <a:solidFill>
                  <a:schemeClr val="tx1"/>
                </a:solidFill>
                <a:latin typeface="Constantia" pitchFamily="18" charset="0"/>
              </a:rPr>
              <a:t>Tomáš Štítný ze Štítného</a:t>
            </a:r>
          </a:p>
          <a:p>
            <a:pPr marL="754380" lvl="1" indent="-457200">
              <a:buClr>
                <a:schemeClr val="accent5">
                  <a:lumMod val="50000"/>
                </a:schemeClr>
              </a:buClr>
              <a:buSzPct val="80000"/>
              <a:buFont typeface="Wingdings" pitchFamily="2" charset="2"/>
              <a:buChar char="Ø"/>
            </a:pPr>
            <a:r>
              <a:rPr lang="cs-CZ" sz="2400" b="1" dirty="0" smtClean="0">
                <a:solidFill>
                  <a:schemeClr val="tx1"/>
                </a:solidFill>
                <a:latin typeface="Constantia" pitchFamily="18" charset="0"/>
              </a:rPr>
              <a:t>Řeči besední </a:t>
            </a:r>
            <a:r>
              <a:rPr lang="cs-CZ" sz="2400" dirty="0" smtClean="0">
                <a:solidFill>
                  <a:schemeClr val="tx1"/>
                </a:solidFill>
                <a:latin typeface="Constantia" pitchFamily="18" charset="0"/>
              </a:rPr>
              <a:t>(rozhovor otce a dětí o základních křesťanských pravdách)</a:t>
            </a:r>
          </a:p>
          <a:p>
            <a:pPr marL="754380" lvl="1" indent="-457200">
              <a:buClr>
                <a:schemeClr val="accent5">
                  <a:lumMod val="50000"/>
                </a:schemeClr>
              </a:buClr>
              <a:buSzPct val="80000"/>
              <a:buFont typeface="Wingdings" pitchFamily="2" charset="2"/>
              <a:buChar char="Ø"/>
            </a:pPr>
            <a:r>
              <a:rPr lang="cs-CZ" sz="2400" b="1" dirty="0" smtClean="0">
                <a:solidFill>
                  <a:schemeClr val="tx1"/>
                </a:solidFill>
                <a:latin typeface="Constantia" pitchFamily="18" charset="0"/>
              </a:rPr>
              <a:t>Řeči sváteční a nedělní </a:t>
            </a:r>
            <a:r>
              <a:rPr lang="cs-CZ" sz="2400" dirty="0" smtClean="0">
                <a:solidFill>
                  <a:schemeClr val="tx1"/>
                </a:solidFill>
                <a:latin typeface="Constantia" pitchFamily="18" charset="0"/>
              </a:rPr>
              <a:t>(výklad evangelií)</a:t>
            </a:r>
          </a:p>
          <a:p>
            <a:pPr marL="754380" lvl="1" indent="-457200">
              <a:buClr>
                <a:schemeClr val="accent5">
                  <a:lumMod val="50000"/>
                </a:schemeClr>
              </a:buClr>
              <a:buSzPct val="80000"/>
              <a:buFont typeface="Wingdings" pitchFamily="2" charset="2"/>
              <a:buChar char="Ø"/>
            </a:pPr>
            <a:r>
              <a:rPr lang="cs-CZ" sz="2400" b="1" dirty="0" smtClean="0">
                <a:solidFill>
                  <a:schemeClr val="tx1"/>
                </a:solidFill>
                <a:latin typeface="Constantia" pitchFamily="18" charset="0"/>
              </a:rPr>
              <a:t>Knihy o </a:t>
            </a:r>
            <a:r>
              <a:rPr lang="cs-CZ" sz="2400" b="1" dirty="0" err="1" smtClean="0">
                <a:solidFill>
                  <a:schemeClr val="tx1"/>
                </a:solidFill>
                <a:latin typeface="Constantia" pitchFamily="18" charset="0"/>
              </a:rPr>
              <a:t>šášiech</a:t>
            </a:r>
            <a:r>
              <a:rPr lang="cs-CZ" sz="2400" b="1" dirty="0" smtClean="0">
                <a:solidFill>
                  <a:schemeClr val="tx1"/>
                </a:solidFill>
                <a:latin typeface="Constantia" pitchFamily="18" charset="0"/>
              </a:rPr>
              <a:t> </a:t>
            </a:r>
            <a:r>
              <a:rPr lang="cs-CZ" sz="2400" dirty="0" smtClean="0">
                <a:solidFill>
                  <a:schemeClr val="tx1"/>
                </a:solidFill>
                <a:latin typeface="Constantia" pitchFamily="18" charset="0"/>
              </a:rPr>
              <a:t>(alegorie šachové hry a společnosti)</a:t>
            </a:r>
            <a:endParaRPr lang="cs-CZ" sz="2400" dirty="0">
              <a:solidFill>
                <a:schemeClr val="accent5">
                  <a:lumMod val="75000"/>
                </a:schemeClr>
              </a:solidFill>
              <a:latin typeface="Constantia" pitchFamily="18" charset="0"/>
            </a:endParaRPr>
          </a:p>
          <a:p>
            <a:pPr marL="754380" lvl="1" indent="-457200">
              <a:buClr>
                <a:schemeClr val="accent5">
                  <a:lumMod val="50000"/>
                </a:schemeClr>
              </a:buClr>
              <a:buSzPct val="80000"/>
              <a:buFont typeface="Wingdings" pitchFamily="2" charset="2"/>
              <a:buChar char="Ø"/>
            </a:pPr>
            <a:endParaRPr lang="cs-CZ" sz="3000" b="1" dirty="0" smtClean="0">
              <a:solidFill>
                <a:schemeClr val="tx1"/>
              </a:solidFill>
              <a:latin typeface="Constantia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1882338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8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3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1000"/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8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7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55576" y="620688"/>
            <a:ext cx="7024744" cy="792088"/>
          </a:xfrm>
        </p:spPr>
        <p:txBody>
          <a:bodyPr>
            <a:normAutofit fontScale="90000"/>
          </a:bodyPr>
          <a:lstStyle/>
          <a:p>
            <a:pPr algn="ctr"/>
            <a:r>
              <a:rPr lang="cs-CZ" sz="6600" dirty="0" smtClean="0">
                <a:solidFill>
                  <a:schemeClr val="accent5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Jan Hus</a:t>
            </a:r>
            <a:endParaRPr lang="cs-CZ" sz="6600" b="1" dirty="0">
              <a:solidFill>
                <a:schemeClr val="accent5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755576" y="1340768"/>
            <a:ext cx="7704856" cy="4824536"/>
          </a:xfrm>
        </p:spPr>
        <p:txBody>
          <a:bodyPr>
            <a:noAutofit/>
          </a:bodyPr>
          <a:lstStyle/>
          <a:p>
            <a:pPr marL="68580" indent="0">
              <a:buNone/>
            </a:pPr>
            <a:r>
              <a:rPr lang="cs-CZ" dirty="0" smtClean="0">
                <a:latin typeface="Constantia" pitchFamily="18" charset="0"/>
              </a:rPr>
              <a:t>Univerzitní mistr, rektor Karlovy univerzity, kazatel a kněz.</a:t>
            </a:r>
          </a:p>
          <a:p>
            <a:pPr marL="68580" indent="0">
              <a:buNone/>
            </a:pPr>
            <a:r>
              <a:rPr lang="cs-CZ" dirty="0" smtClean="0">
                <a:latin typeface="Constantia" pitchFamily="18" charset="0"/>
              </a:rPr>
              <a:t>Píše latinsky (díla odborná pro církev) a česky (pro prostý lid).</a:t>
            </a:r>
          </a:p>
          <a:p>
            <a:pPr marL="525780" indent="-457200">
              <a:buFont typeface="Wingdings" pitchFamily="2" charset="2"/>
              <a:buChar char="v"/>
            </a:pPr>
            <a:r>
              <a:rPr lang="cs-CZ" b="1" dirty="0" smtClean="0">
                <a:latin typeface="Constantia" pitchFamily="18" charset="0"/>
              </a:rPr>
              <a:t>Postila</a:t>
            </a:r>
            <a:r>
              <a:rPr lang="cs-CZ" dirty="0" smtClean="0">
                <a:latin typeface="Constantia" pitchFamily="18" charset="0"/>
              </a:rPr>
              <a:t> (soubor kázání)</a:t>
            </a:r>
          </a:p>
          <a:p>
            <a:pPr marL="525780" indent="-457200">
              <a:buFont typeface="Wingdings" pitchFamily="2" charset="2"/>
              <a:buChar char="v"/>
            </a:pPr>
            <a:r>
              <a:rPr lang="cs-CZ" b="1" dirty="0" smtClean="0">
                <a:latin typeface="Constantia" pitchFamily="18" charset="0"/>
              </a:rPr>
              <a:t>Dcerka</a:t>
            </a:r>
            <a:r>
              <a:rPr lang="cs-CZ" dirty="0" smtClean="0">
                <a:latin typeface="Constantia" pitchFamily="18" charset="0"/>
              </a:rPr>
              <a:t> (nábožensky výchovná, vysvětluje dívkám, jak žít)</a:t>
            </a:r>
          </a:p>
          <a:p>
            <a:pPr marL="525780" indent="-457200">
              <a:buFont typeface="Wingdings" pitchFamily="2" charset="2"/>
              <a:buChar char="v"/>
            </a:pPr>
            <a:r>
              <a:rPr lang="cs-CZ" b="1" dirty="0" smtClean="0">
                <a:latin typeface="Constantia" pitchFamily="18" charset="0"/>
              </a:rPr>
              <a:t>O šesti </a:t>
            </a:r>
            <a:r>
              <a:rPr lang="cs-CZ" b="1" dirty="0" err="1" smtClean="0">
                <a:latin typeface="Constantia" pitchFamily="18" charset="0"/>
              </a:rPr>
              <a:t>bludiech</a:t>
            </a:r>
            <a:r>
              <a:rPr lang="cs-CZ" b="1" dirty="0" smtClean="0">
                <a:latin typeface="Constantia" pitchFamily="18" charset="0"/>
              </a:rPr>
              <a:t> </a:t>
            </a:r>
            <a:r>
              <a:rPr lang="cs-CZ" dirty="0" smtClean="0">
                <a:latin typeface="Constantia" pitchFamily="18" charset="0"/>
              </a:rPr>
              <a:t>(vztah církve a světského světa)</a:t>
            </a:r>
          </a:p>
          <a:p>
            <a:pPr marL="525780" indent="-457200">
              <a:buFont typeface="Wingdings" pitchFamily="2" charset="2"/>
              <a:buChar char="v"/>
            </a:pPr>
            <a:r>
              <a:rPr lang="cs-CZ" b="1" dirty="0" smtClean="0">
                <a:latin typeface="Constantia" pitchFamily="18" charset="0"/>
              </a:rPr>
              <a:t>Knížky o svatokupectví </a:t>
            </a:r>
            <a:r>
              <a:rPr lang="cs-CZ" dirty="0" smtClean="0">
                <a:latin typeface="Constantia" pitchFamily="18" charset="0"/>
              </a:rPr>
              <a:t>(proti vymáhání poplatků za církevní úkony po chudých)</a:t>
            </a:r>
          </a:p>
        </p:txBody>
      </p:sp>
    </p:spTree>
    <p:extLst>
      <p:ext uri="{BB962C8B-B14F-4D97-AF65-F5344CB8AC3E}">
        <p14:creationId xmlns:p14="http://schemas.microsoft.com/office/powerpoint/2010/main" xmlns="" val="36093270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6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8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8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692696"/>
            <a:ext cx="7992888" cy="792088"/>
          </a:xfrm>
        </p:spPr>
        <p:txBody>
          <a:bodyPr>
            <a:noAutofit/>
          </a:bodyPr>
          <a:lstStyle/>
          <a:p>
            <a:pPr algn="ctr"/>
            <a:r>
              <a:rPr lang="cs-CZ" sz="6600" b="1" dirty="0" smtClean="0">
                <a:solidFill>
                  <a:schemeClr val="accent5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Literatura husitská</a:t>
            </a:r>
            <a:endParaRPr lang="cs-CZ" sz="6600" b="1" dirty="0">
              <a:solidFill>
                <a:schemeClr val="accent5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27584" y="1484784"/>
            <a:ext cx="7776864" cy="4824536"/>
          </a:xfrm>
        </p:spPr>
        <p:txBody>
          <a:bodyPr>
            <a:normAutofit fontScale="25000" lnSpcReduction="20000"/>
          </a:bodyPr>
          <a:lstStyle/>
          <a:p>
            <a:pPr marL="68580" indent="0">
              <a:lnSpc>
                <a:spcPct val="120000"/>
              </a:lnSpc>
              <a:buClr>
                <a:srgbClr val="6BA42C"/>
              </a:buClr>
              <a:buNone/>
            </a:pPr>
            <a:r>
              <a:rPr lang="cs-CZ" sz="11200" dirty="0" smtClean="0">
                <a:solidFill>
                  <a:schemeClr val="bg2">
                    <a:lumMod val="10000"/>
                  </a:schemeClr>
                </a:solidFill>
                <a:latin typeface="Constantia" pitchFamily="18" charset="0"/>
              </a:rPr>
              <a:t>Vznikají náboženské písně</a:t>
            </a:r>
          </a:p>
          <a:p>
            <a:pPr marL="525780" indent="-457200">
              <a:lnSpc>
                <a:spcPct val="120000"/>
              </a:lnSpc>
              <a:buClr>
                <a:srgbClr val="6BA42C"/>
              </a:buClr>
              <a:buFont typeface="Wingdings" pitchFamily="2" charset="2"/>
              <a:buChar char="v"/>
            </a:pPr>
            <a:r>
              <a:rPr lang="cs-CZ" sz="11200" b="1" dirty="0" smtClean="0">
                <a:solidFill>
                  <a:schemeClr val="bg2">
                    <a:lumMod val="10000"/>
                  </a:schemeClr>
                </a:solidFill>
                <a:latin typeface="Constantia" pitchFamily="18" charset="0"/>
              </a:rPr>
              <a:t>Kdož sú Boží bojovníci</a:t>
            </a:r>
          </a:p>
          <a:p>
            <a:pPr marL="525780" indent="-457200">
              <a:lnSpc>
                <a:spcPct val="120000"/>
              </a:lnSpc>
              <a:buClr>
                <a:srgbClr val="6BA42C"/>
              </a:buClr>
              <a:buFont typeface="Wingdings" pitchFamily="2" charset="2"/>
              <a:buChar char="v"/>
            </a:pPr>
            <a:r>
              <a:rPr lang="cs-CZ" sz="11200" b="1" dirty="0" smtClean="0">
                <a:solidFill>
                  <a:schemeClr val="bg2">
                    <a:lumMod val="10000"/>
                  </a:schemeClr>
                </a:solidFill>
                <a:latin typeface="Constantia" pitchFamily="18" charset="0"/>
              </a:rPr>
              <a:t>Povstaň, povstaň, veliké město pražské</a:t>
            </a:r>
          </a:p>
          <a:p>
            <a:pPr marL="68580" indent="0">
              <a:lnSpc>
                <a:spcPct val="120000"/>
              </a:lnSpc>
              <a:buClr>
                <a:srgbClr val="6BA42C"/>
              </a:buClr>
              <a:buNone/>
            </a:pPr>
            <a:endParaRPr lang="cs-CZ" sz="11200" dirty="0" smtClean="0">
              <a:solidFill>
                <a:schemeClr val="bg2">
                  <a:lumMod val="10000"/>
                </a:schemeClr>
              </a:solidFill>
              <a:latin typeface="Constantia" pitchFamily="18" charset="0"/>
            </a:endParaRPr>
          </a:p>
          <a:p>
            <a:pPr marL="68580" indent="0">
              <a:lnSpc>
                <a:spcPct val="120000"/>
              </a:lnSpc>
              <a:buClr>
                <a:srgbClr val="6BA42C"/>
              </a:buClr>
              <a:buNone/>
            </a:pPr>
            <a:r>
              <a:rPr lang="cs-CZ" sz="11200" b="1" dirty="0" smtClean="0">
                <a:solidFill>
                  <a:schemeClr val="bg2">
                    <a:lumMod val="10000"/>
                  </a:schemeClr>
                </a:solidFill>
                <a:latin typeface="Constantia" pitchFamily="18" charset="0"/>
              </a:rPr>
              <a:t>Vojenský řád </a:t>
            </a:r>
            <a:r>
              <a:rPr lang="cs-CZ" sz="11200" dirty="0" smtClean="0">
                <a:solidFill>
                  <a:schemeClr val="bg2">
                    <a:lumMod val="10000"/>
                  </a:schemeClr>
                </a:solidFill>
                <a:latin typeface="Constantia" pitchFamily="18" charset="0"/>
              </a:rPr>
              <a:t>(autor pravděpodobně Jan Žižka; vojenský zákoník)</a:t>
            </a:r>
          </a:p>
          <a:p>
            <a:pPr marL="68580" indent="0">
              <a:lnSpc>
                <a:spcPct val="120000"/>
              </a:lnSpc>
              <a:buClr>
                <a:srgbClr val="6BA42C"/>
              </a:buClr>
              <a:buNone/>
            </a:pPr>
            <a:endParaRPr lang="cs-CZ" sz="11200" dirty="0" smtClean="0">
              <a:solidFill>
                <a:schemeClr val="accent5"/>
              </a:solidFill>
              <a:latin typeface="Constantia" pitchFamily="18" charset="0"/>
            </a:endParaRPr>
          </a:p>
          <a:p>
            <a:pPr marL="68580" indent="0">
              <a:lnSpc>
                <a:spcPct val="120000"/>
              </a:lnSpc>
              <a:buClr>
                <a:srgbClr val="6BA42C"/>
              </a:buClr>
              <a:buNone/>
            </a:pPr>
            <a:r>
              <a:rPr lang="cs-CZ" sz="11200" dirty="0" smtClean="0">
                <a:solidFill>
                  <a:schemeClr val="accent5"/>
                </a:solidFill>
                <a:latin typeface="Constantia" pitchFamily="18" charset="0"/>
              </a:rPr>
              <a:t>Vavřinec z Březové </a:t>
            </a:r>
            <a:r>
              <a:rPr lang="cs-CZ" sz="11200" dirty="0" smtClean="0">
                <a:solidFill>
                  <a:schemeClr val="bg2">
                    <a:lumMod val="10000"/>
                  </a:schemeClr>
                </a:solidFill>
                <a:latin typeface="Constantia" pitchFamily="18" charset="0"/>
              </a:rPr>
              <a:t>(zachycuje husitská vítězství formou kronik) </a:t>
            </a:r>
          </a:p>
          <a:p>
            <a:pPr marL="525780" indent="-457200">
              <a:lnSpc>
                <a:spcPct val="120000"/>
              </a:lnSpc>
              <a:buClr>
                <a:srgbClr val="6BA42C"/>
              </a:buClr>
              <a:buFont typeface="Wingdings" pitchFamily="2" charset="2"/>
              <a:buChar char="v"/>
            </a:pPr>
            <a:r>
              <a:rPr lang="cs-CZ" sz="11200" b="1" dirty="0" smtClean="0">
                <a:solidFill>
                  <a:schemeClr val="bg2">
                    <a:lumMod val="10000"/>
                  </a:schemeClr>
                </a:solidFill>
                <a:latin typeface="Constantia" pitchFamily="18" charset="0"/>
              </a:rPr>
              <a:t>Husitská kronika</a:t>
            </a:r>
          </a:p>
          <a:p>
            <a:pPr marL="525780" indent="-457200">
              <a:lnSpc>
                <a:spcPct val="120000"/>
              </a:lnSpc>
              <a:buClr>
                <a:srgbClr val="6BA42C"/>
              </a:buClr>
              <a:buFont typeface="Wingdings" pitchFamily="2" charset="2"/>
              <a:buChar char="v"/>
            </a:pPr>
            <a:r>
              <a:rPr lang="cs-CZ" sz="11200" b="1" dirty="0" smtClean="0">
                <a:solidFill>
                  <a:schemeClr val="bg2">
                    <a:lumMod val="10000"/>
                  </a:schemeClr>
                </a:solidFill>
                <a:latin typeface="Constantia" pitchFamily="18" charset="0"/>
              </a:rPr>
              <a:t>Píseň o vítězství u Domažlic</a:t>
            </a:r>
          </a:p>
          <a:p>
            <a:pPr marL="68580" indent="0">
              <a:buClr>
                <a:srgbClr val="6BA42C"/>
              </a:buClr>
              <a:buNone/>
            </a:pPr>
            <a:endParaRPr lang="cs-CZ" sz="3000" dirty="0" smtClean="0">
              <a:solidFill>
                <a:schemeClr val="bg2">
                  <a:lumMod val="10000"/>
                </a:schemeClr>
              </a:solidFill>
            </a:endParaRPr>
          </a:p>
          <a:p>
            <a:pPr marL="68580" indent="0">
              <a:buClr>
                <a:srgbClr val="6BA42C"/>
              </a:buClr>
              <a:buNone/>
            </a:pPr>
            <a:endParaRPr lang="cs-CZ" sz="3000" dirty="0" smtClean="0">
              <a:solidFill>
                <a:schemeClr val="bg2">
                  <a:lumMod val="10000"/>
                </a:schemeClr>
              </a:solidFill>
            </a:endParaRPr>
          </a:p>
          <a:p>
            <a:pPr marL="68580" indent="0">
              <a:buClr>
                <a:srgbClr val="6BA42C"/>
              </a:buClr>
              <a:buNone/>
            </a:pPr>
            <a:endParaRPr lang="cs-CZ" sz="3000" dirty="0" smtClean="0">
              <a:solidFill>
                <a:schemeClr val="bg2">
                  <a:lumMod val="10000"/>
                </a:schemeClr>
              </a:solidFill>
            </a:endParaRPr>
          </a:p>
          <a:p>
            <a:pPr marL="68580" indent="0">
              <a:buClr>
                <a:srgbClr val="6BA42C"/>
              </a:buClr>
              <a:buNone/>
            </a:pPr>
            <a:endParaRPr lang="cs-CZ" sz="3000" dirty="0" smtClean="0">
              <a:solidFill>
                <a:srgbClr val="424242"/>
              </a:solidFill>
            </a:endParaRPr>
          </a:p>
          <a:p>
            <a:pPr marL="68580" indent="0">
              <a:buNone/>
            </a:pPr>
            <a:endParaRPr lang="cs-CZ" sz="3000" dirty="0" smtClean="0">
              <a:solidFill>
                <a:srgbClr val="424242"/>
              </a:solidFill>
            </a:endParaRPr>
          </a:p>
          <a:p>
            <a:pPr marL="68580" indent="0">
              <a:buNone/>
            </a:pPr>
            <a:endParaRPr lang="cs-CZ" sz="3000" dirty="0">
              <a:solidFill>
                <a:srgbClr val="42424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5727259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6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692696"/>
            <a:ext cx="7992888" cy="792088"/>
          </a:xfrm>
        </p:spPr>
        <p:txBody>
          <a:bodyPr>
            <a:noAutofit/>
          </a:bodyPr>
          <a:lstStyle/>
          <a:p>
            <a:pPr algn="ctr"/>
            <a:r>
              <a:rPr lang="cs-CZ" sz="5900" dirty="0">
                <a:solidFill>
                  <a:schemeClr val="accent5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Petr Chelčický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3568" y="1628800"/>
            <a:ext cx="7848872" cy="4536504"/>
          </a:xfrm>
        </p:spPr>
        <p:txBody>
          <a:bodyPr>
            <a:normAutofit/>
          </a:bodyPr>
          <a:lstStyle/>
          <a:p>
            <a:pPr marL="68580" indent="0">
              <a:buClr>
                <a:srgbClr val="F13F1B"/>
              </a:buClr>
              <a:buNone/>
            </a:pPr>
            <a:r>
              <a:rPr lang="cs-CZ" sz="3000" dirty="0" smtClean="0">
                <a:solidFill>
                  <a:schemeClr val="bg2">
                    <a:lumMod val="10000"/>
                  </a:schemeClr>
                </a:solidFill>
                <a:latin typeface="Constantia" pitchFamily="18" charset="0"/>
              </a:rPr>
              <a:t>Neuznává násilí, odsuzuje všechny války včetně husitských. Na základě jeho myšlenek vzniká </a:t>
            </a:r>
            <a:r>
              <a:rPr lang="cs-CZ" sz="3000" dirty="0" smtClean="0">
                <a:solidFill>
                  <a:schemeClr val="accent5">
                    <a:lumMod val="75000"/>
                  </a:schemeClr>
                </a:solidFill>
                <a:latin typeface="Constantia" pitchFamily="18" charset="0"/>
              </a:rPr>
              <a:t>Jednota bratrská</a:t>
            </a:r>
            <a:r>
              <a:rPr lang="cs-CZ" sz="3000" dirty="0" smtClean="0">
                <a:solidFill>
                  <a:schemeClr val="bg2">
                    <a:lumMod val="10000"/>
                  </a:schemeClr>
                </a:solidFill>
                <a:latin typeface="Constantia" pitchFamily="18" charset="0"/>
              </a:rPr>
              <a:t>.</a:t>
            </a:r>
          </a:p>
          <a:p>
            <a:pPr marL="68580" indent="0">
              <a:buClr>
                <a:srgbClr val="F13F1B"/>
              </a:buClr>
              <a:buNone/>
            </a:pPr>
            <a:endParaRPr lang="cs-CZ" sz="3000" dirty="0" smtClean="0">
              <a:solidFill>
                <a:schemeClr val="bg2">
                  <a:lumMod val="10000"/>
                </a:schemeClr>
              </a:solidFill>
              <a:latin typeface="Constantia" pitchFamily="18" charset="0"/>
            </a:endParaRPr>
          </a:p>
          <a:p>
            <a:pPr marL="525780" indent="-457200">
              <a:buClr>
                <a:srgbClr val="F13F1B"/>
              </a:buClr>
              <a:buFont typeface="Wingdings" pitchFamily="2" charset="2"/>
              <a:buChar char="v"/>
            </a:pPr>
            <a:r>
              <a:rPr lang="cs-CZ" sz="3000" b="1" dirty="0" smtClean="0">
                <a:solidFill>
                  <a:schemeClr val="bg2">
                    <a:lumMod val="10000"/>
                  </a:schemeClr>
                </a:solidFill>
                <a:latin typeface="Constantia" pitchFamily="18" charset="0"/>
              </a:rPr>
              <a:t>O církvi</a:t>
            </a:r>
          </a:p>
          <a:p>
            <a:pPr marL="525780" indent="-457200">
              <a:buClr>
                <a:srgbClr val="F13F1B"/>
              </a:buClr>
              <a:buFont typeface="Wingdings" pitchFamily="2" charset="2"/>
              <a:buChar char="v"/>
            </a:pPr>
            <a:r>
              <a:rPr lang="cs-CZ" sz="3000" b="1" dirty="0" smtClean="0">
                <a:solidFill>
                  <a:schemeClr val="bg2">
                    <a:lumMod val="10000"/>
                  </a:schemeClr>
                </a:solidFill>
                <a:latin typeface="Constantia" pitchFamily="18" charset="0"/>
              </a:rPr>
              <a:t>O trojím lidu</a:t>
            </a:r>
          </a:p>
          <a:p>
            <a:pPr marL="525780" indent="-457200">
              <a:buClr>
                <a:srgbClr val="F13F1B"/>
              </a:buClr>
              <a:buFont typeface="Wingdings" pitchFamily="2" charset="2"/>
              <a:buChar char="v"/>
            </a:pPr>
            <a:r>
              <a:rPr lang="cs-CZ" sz="3000" b="1" dirty="0" smtClean="0">
                <a:solidFill>
                  <a:schemeClr val="bg2">
                    <a:lumMod val="10000"/>
                  </a:schemeClr>
                </a:solidFill>
                <a:latin typeface="Constantia" pitchFamily="18" charset="0"/>
              </a:rPr>
              <a:t>O boji duchovním</a:t>
            </a:r>
            <a:endParaRPr lang="cs-CZ" sz="3000" b="1" dirty="0" smtClean="0">
              <a:solidFill>
                <a:srgbClr val="424242"/>
              </a:solidFill>
              <a:latin typeface="Constantia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4401518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8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ovéPole 5"/>
          <p:cNvSpPr txBox="1"/>
          <p:nvPr/>
        </p:nvSpPr>
        <p:spPr>
          <a:xfrm>
            <a:off x="533725" y="927836"/>
            <a:ext cx="2454099" cy="47910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 algn="r">
              <a:spcBef>
                <a:spcPts val="800"/>
              </a:spcBef>
              <a:buClr>
                <a:schemeClr val="accent5">
                  <a:lumMod val="75000"/>
                </a:schemeClr>
              </a:buClr>
              <a:buFont typeface="+mj-lt"/>
              <a:buAutoNum type="arabicPeriod"/>
            </a:pPr>
            <a:r>
              <a:rPr lang="cs-CZ" sz="2800" dirty="0" smtClean="0">
                <a:latin typeface="Constantia" pitchFamily="18" charset="0"/>
              </a:rPr>
              <a:t>Matěj</a:t>
            </a:r>
            <a:endParaRPr lang="cs-CZ" sz="2800" dirty="0">
              <a:latin typeface="Constantia" pitchFamily="18" charset="0"/>
            </a:endParaRPr>
          </a:p>
          <a:p>
            <a:pPr marL="342900" indent="-342900" algn="r">
              <a:spcBef>
                <a:spcPts val="800"/>
              </a:spcBef>
              <a:buClr>
                <a:schemeClr val="accent5">
                  <a:lumMod val="75000"/>
                </a:schemeClr>
              </a:buClr>
              <a:buFont typeface="+mj-lt"/>
              <a:buAutoNum type="arabicPeriod"/>
            </a:pPr>
            <a:r>
              <a:rPr lang="cs-CZ" sz="2800" dirty="0" smtClean="0">
                <a:latin typeface="Constantia" pitchFamily="18" charset="0"/>
              </a:rPr>
              <a:t>Jakoubek</a:t>
            </a:r>
          </a:p>
          <a:p>
            <a:pPr marL="342900" indent="-342900" algn="r">
              <a:spcBef>
                <a:spcPts val="800"/>
              </a:spcBef>
              <a:buClr>
                <a:schemeClr val="accent5">
                  <a:lumMod val="75000"/>
                </a:schemeClr>
              </a:buClr>
              <a:buFont typeface="+mj-lt"/>
              <a:buAutoNum type="arabicPeriod"/>
            </a:pPr>
            <a:r>
              <a:rPr lang="cs-CZ" sz="2800" dirty="0" smtClean="0">
                <a:latin typeface="Constantia" pitchFamily="18" charset="0"/>
              </a:rPr>
              <a:t>Jan</a:t>
            </a:r>
          </a:p>
          <a:p>
            <a:pPr marL="342900" indent="-342900" algn="r">
              <a:spcBef>
                <a:spcPts val="800"/>
              </a:spcBef>
              <a:buClr>
                <a:schemeClr val="accent5">
                  <a:lumMod val="75000"/>
                </a:schemeClr>
              </a:buClr>
              <a:buFont typeface="+mj-lt"/>
              <a:buAutoNum type="arabicPeriod"/>
            </a:pPr>
            <a:r>
              <a:rPr lang="cs-CZ" sz="2800" dirty="0" smtClean="0">
                <a:latin typeface="Constantia" pitchFamily="18" charset="0"/>
              </a:rPr>
              <a:t>Petr</a:t>
            </a:r>
          </a:p>
          <a:p>
            <a:pPr marL="342900" indent="-342900" algn="r">
              <a:spcBef>
                <a:spcPts val="800"/>
              </a:spcBef>
              <a:buClr>
                <a:schemeClr val="accent5">
                  <a:lumMod val="75000"/>
                </a:schemeClr>
              </a:buClr>
              <a:buFont typeface="+mj-lt"/>
              <a:buAutoNum type="arabicPeriod"/>
            </a:pPr>
            <a:r>
              <a:rPr lang="cs-CZ" sz="2800" dirty="0" smtClean="0">
                <a:latin typeface="Constantia" pitchFamily="18" charset="0"/>
              </a:rPr>
              <a:t>Jiří</a:t>
            </a:r>
          </a:p>
          <a:p>
            <a:pPr marL="342900" indent="-342900" algn="r">
              <a:spcBef>
                <a:spcPts val="800"/>
              </a:spcBef>
              <a:buClr>
                <a:schemeClr val="accent5">
                  <a:lumMod val="75000"/>
                </a:schemeClr>
              </a:buClr>
              <a:buFont typeface="+mj-lt"/>
              <a:buAutoNum type="arabicPeriod"/>
            </a:pPr>
            <a:r>
              <a:rPr lang="cs-CZ" sz="2800" dirty="0" smtClean="0">
                <a:latin typeface="Constantia" pitchFamily="18" charset="0"/>
              </a:rPr>
              <a:t>Jeroným</a:t>
            </a:r>
          </a:p>
          <a:p>
            <a:pPr marL="342900" indent="-342900" algn="r">
              <a:spcBef>
                <a:spcPts val="800"/>
              </a:spcBef>
              <a:buClr>
                <a:schemeClr val="accent5">
                  <a:lumMod val="75000"/>
                </a:schemeClr>
              </a:buClr>
              <a:buFont typeface="+mj-lt"/>
              <a:buAutoNum type="arabicPeriod"/>
            </a:pPr>
            <a:r>
              <a:rPr lang="cs-CZ" sz="2800" dirty="0" smtClean="0">
                <a:latin typeface="Constantia" pitchFamily="18" charset="0"/>
              </a:rPr>
              <a:t>Flaška</a:t>
            </a:r>
          </a:p>
          <a:p>
            <a:pPr marL="342900" indent="-342900" algn="r">
              <a:spcBef>
                <a:spcPts val="800"/>
              </a:spcBef>
              <a:buClr>
                <a:schemeClr val="accent5">
                  <a:lumMod val="75000"/>
                </a:schemeClr>
              </a:buClr>
              <a:buFont typeface="+mj-lt"/>
              <a:buAutoNum type="arabicPeriod"/>
            </a:pPr>
            <a:r>
              <a:rPr lang="cs-CZ" sz="2800" dirty="0" smtClean="0">
                <a:latin typeface="Constantia" pitchFamily="18" charset="0"/>
              </a:rPr>
              <a:t>Vavřinec</a:t>
            </a:r>
          </a:p>
          <a:p>
            <a:pPr marL="342900" indent="-342900" algn="r">
              <a:spcBef>
                <a:spcPts val="800"/>
              </a:spcBef>
              <a:buClr>
                <a:schemeClr val="accent5">
                  <a:lumMod val="75000"/>
                </a:schemeClr>
              </a:buClr>
              <a:buFont typeface="+mj-lt"/>
              <a:buAutoNum type="arabicPeriod"/>
            </a:pPr>
            <a:r>
              <a:rPr lang="cs-CZ" sz="2800" dirty="0" smtClean="0">
                <a:latin typeface="Constantia" pitchFamily="18" charset="0"/>
              </a:rPr>
              <a:t>Jan</a:t>
            </a:r>
          </a:p>
        </p:txBody>
      </p:sp>
      <p:sp>
        <p:nvSpPr>
          <p:cNvPr id="2" name="TextovéPole 1"/>
          <p:cNvSpPr txBox="1"/>
          <p:nvPr/>
        </p:nvSpPr>
        <p:spPr>
          <a:xfrm>
            <a:off x="539552" y="332656"/>
            <a:ext cx="77768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Vytvořte správná jména osobností z období husitského.</a:t>
            </a:r>
            <a:endParaRPr lang="cs-CZ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5544109" y="927836"/>
            <a:ext cx="2520280" cy="47910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Bef>
                <a:spcPts val="800"/>
              </a:spcBef>
              <a:buClr>
                <a:schemeClr val="accent5">
                  <a:lumMod val="75000"/>
                </a:schemeClr>
              </a:buClr>
            </a:pPr>
            <a:r>
              <a:rPr lang="cs-CZ" sz="2800" dirty="0">
                <a:latin typeface="Constantia" pitchFamily="18" charset="0"/>
              </a:rPr>
              <a:t>z</a:t>
            </a:r>
            <a:r>
              <a:rPr lang="cs-CZ" sz="2800" dirty="0" smtClean="0">
                <a:latin typeface="Constantia" pitchFamily="18" charset="0"/>
              </a:rPr>
              <a:t> Pardubic</a:t>
            </a:r>
            <a:endParaRPr lang="cs-CZ" sz="2800" dirty="0">
              <a:latin typeface="Constantia" pitchFamily="18" charset="0"/>
            </a:endParaRPr>
          </a:p>
          <a:p>
            <a:pPr>
              <a:spcBef>
                <a:spcPts val="800"/>
              </a:spcBef>
              <a:buClr>
                <a:schemeClr val="accent5">
                  <a:lumMod val="75000"/>
                </a:schemeClr>
              </a:buClr>
            </a:pPr>
            <a:r>
              <a:rPr lang="cs-CZ" sz="2800" dirty="0" smtClean="0">
                <a:latin typeface="Constantia" pitchFamily="18" charset="0"/>
              </a:rPr>
              <a:t>z Janova</a:t>
            </a:r>
          </a:p>
          <a:p>
            <a:pPr>
              <a:spcBef>
                <a:spcPts val="800"/>
              </a:spcBef>
              <a:buClr>
                <a:schemeClr val="accent5">
                  <a:lumMod val="75000"/>
                </a:schemeClr>
              </a:buClr>
            </a:pPr>
            <a:r>
              <a:rPr lang="cs-CZ" sz="2800" dirty="0" smtClean="0">
                <a:latin typeface="Constantia" pitchFamily="18" charset="0"/>
              </a:rPr>
              <a:t>ze Stříbra</a:t>
            </a:r>
          </a:p>
          <a:p>
            <a:pPr>
              <a:spcBef>
                <a:spcPts val="800"/>
              </a:spcBef>
              <a:buClr>
                <a:schemeClr val="accent5">
                  <a:lumMod val="75000"/>
                </a:schemeClr>
              </a:buClr>
            </a:pPr>
            <a:r>
              <a:rPr lang="cs-CZ" sz="2800" dirty="0" err="1" smtClean="0">
                <a:latin typeface="Constantia" pitchFamily="18" charset="0"/>
              </a:rPr>
              <a:t>Rokycana</a:t>
            </a:r>
            <a:endParaRPr lang="cs-CZ" sz="2800" dirty="0" smtClean="0">
              <a:latin typeface="Constantia" pitchFamily="18" charset="0"/>
            </a:endParaRPr>
          </a:p>
          <a:p>
            <a:pPr>
              <a:spcBef>
                <a:spcPts val="800"/>
              </a:spcBef>
              <a:buClr>
                <a:schemeClr val="accent5">
                  <a:lumMod val="75000"/>
                </a:schemeClr>
              </a:buClr>
            </a:pPr>
            <a:r>
              <a:rPr lang="cs-CZ" sz="2800" dirty="0" smtClean="0">
                <a:latin typeface="Constantia" pitchFamily="18" charset="0"/>
              </a:rPr>
              <a:t>Pražský</a:t>
            </a:r>
          </a:p>
          <a:p>
            <a:pPr>
              <a:spcBef>
                <a:spcPts val="800"/>
              </a:spcBef>
              <a:buClr>
                <a:schemeClr val="accent5">
                  <a:lumMod val="75000"/>
                </a:schemeClr>
              </a:buClr>
            </a:pPr>
            <a:r>
              <a:rPr lang="cs-CZ" sz="2800" dirty="0" smtClean="0">
                <a:latin typeface="Constantia" pitchFamily="18" charset="0"/>
              </a:rPr>
              <a:t>Želivský</a:t>
            </a:r>
          </a:p>
          <a:p>
            <a:pPr>
              <a:spcBef>
                <a:spcPts val="800"/>
              </a:spcBef>
              <a:buClr>
                <a:schemeClr val="accent5">
                  <a:lumMod val="75000"/>
                </a:schemeClr>
              </a:buClr>
            </a:pPr>
            <a:r>
              <a:rPr lang="cs-CZ" sz="2800" dirty="0" smtClean="0">
                <a:latin typeface="Constantia" pitchFamily="18" charset="0"/>
              </a:rPr>
              <a:t>Chelčický</a:t>
            </a:r>
          </a:p>
          <a:p>
            <a:pPr>
              <a:spcBef>
                <a:spcPts val="800"/>
              </a:spcBef>
              <a:buClr>
                <a:schemeClr val="accent5">
                  <a:lumMod val="75000"/>
                </a:schemeClr>
              </a:buClr>
            </a:pPr>
            <a:r>
              <a:rPr lang="cs-CZ" sz="2800" dirty="0" smtClean="0">
                <a:latin typeface="Constantia" pitchFamily="18" charset="0"/>
              </a:rPr>
              <a:t>z Březové</a:t>
            </a:r>
          </a:p>
          <a:p>
            <a:pPr>
              <a:spcBef>
                <a:spcPts val="800"/>
              </a:spcBef>
              <a:buClr>
                <a:schemeClr val="accent5">
                  <a:lumMod val="75000"/>
                </a:schemeClr>
              </a:buClr>
            </a:pPr>
            <a:r>
              <a:rPr lang="cs-CZ" sz="2800" dirty="0" smtClean="0">
                <a:latin typeface="Constantia" pitchFamily="18" charset="0"/>
              </a:rPr>
              <a:t>z Poděbrad</a:t>
            </a:r>
          </a:p>
        </p:txBody>
      </p:sp>
    </p:spTree>
    <p:extLst>
      <p:ext uri="{BB962C8B-B14F-4D97-AF65-F5344CB8AC3E}">
        <p14:creationId xmlns:p14="http://schemas.microsoft.com/office/powerpoint/2010/main" xmlns="" val="13414852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ovéPole 5"/>
          <p:cNvSpPr txBox="1"/>
          <p:nvPr/>
        </p:nvSpPr>
        <p:spPr>
          <a:xfrm>
            <a:off x="1979712" y="927836"/>
            <a:ext cx="4110283" cy="47910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spcBef>
                <a:spcPts val="800"/>
              </a:spcBef>
              <a:buClr>
                <a:schemeClr val="accent5">
                  <a:lumMod val="75000"/>
                </a:schemeClr>
              </a:buClr>
              <a:buFont typeface="+mj-lt"/>
              <a:buAutoNum type="arabicPeriod"/>
            </a:pPr>
            <a:r>
              <a:rPr lang="cs-CZ" sz="2800" dirty="0" smtClean="0">
                <a:latin typeface="Constantia" pitchFamily="18" charset="0"/>
              </a:rPr>
              <a:t>Matěj z Janova</a:t>
            </a:r>
            <a:endParaRPr lang="cs-CZ" sz="2800" dirty="0">
              <a:latin typeface="Constantia" pitchFamily="18" charset="0"/>
            </a:endParaRPr>
          </a:p>
          <a:p>
            <a:pPr marL="342900" indent="-342900">
              <a:spcBef>
                <a:spcPts val="800"/>
              </a:spcBef>
              <a:buClr>
                <a:schemeClr val="accent5">
                  <a:lumMod val="75000"/>
                </a:schemeClr>
              </a:buClr>
              <a:buFont typeface="+mj-lt"/>
              <a:buAutoNum type="arabicPeriod"/>
            </a:pPr>
            <a:r>
              <a:rPr lang="cs-CZ" sz="2800" dirty="0">
                <a:latin typeface="Constantia" pitchFamily="18" charset="0"/>
              </a:rPr>
              <a:t>Jakoubek ze </a:t>
            </a:r>
            <a:r>
              <a:rPr lang="cs-CZ" sz="2800" dirty="0" smtClean="0">
                <a:latin typeface="Constantia" pitchFamily="18" charset="0"/>
              </a:rPr>
              <a:t>Stříbra</a:t>
            </a:r>
          </a:p>
          <a:p>
            <a:pPr marL="342900" indent="-342900">
              <a:spcBef>
                <a:spcPts val="800"/>
              </a:spcBef>
              <a:buClr>
                <a:schemeClr val="accent5">
                  <a:lumMod val="75000"/>
                </a:schemeClr>
              </a:buClr>
              <a:buFont typeface="+mj-lt"/>
              <a:buAutoNum type="arabicPeriod"/>
            </a:pPr>
            <a:r>
              <a:rPr lang="cs-CZ" sz="2800" dirty="0" smtClean="0">
                <a:latin typeface="Constantia" pitchFamily="18" charset="0"/>
              </a:rPr>
              <a:t>Jan </a:t>
            </a:r>
            <a:r>
              <a:rPr lang="cs-CZ" sz="2800" dirty="0" err="1">
                <a:latin typeface="Constantia" pitchFamily="18" charset="0"/>
              </a:rPr>
              <a:t>Rokycana</a:t>
            </a:r>
            <a:endParaRPr lang="cs-CZ" sz="2800" dirty="0">
              <a:latin typeface="Constantia" pitchFamily="18" charset="0"/>
            </a:endParaRPr>
          </a:p>
          <a:p>
            <a:pPr marL="342900" indent="-342900">
              <a:spcBef>
                <a:spcPts val="800"/>
              </a:spcBef>
              <a:buClr>
                <a:schemeClr val="accent5">
                  <a:lumMod val="75000"/>
                </a:schemeClr>
              </a:buClr>
              <a:buFont typeface="+mj-lt"/>
              <a:buAutoNum type="arabicPeriod"/>
            </a:pPr>
            <a:r>
              <a:rPr lang="cs-CZ" sz="2800" dirty="0" smtClean="0">
                <a:latin typeface="Constantia" pitchFamily="18" charset="0"/>
              </a:rPr>
              <a:t>Petr Chelčický</a:t>
            </a:r>
          </a:p>
          <a:p>
            <a:pPr marL="342900" indent="-342900">
              <a:spcBef>
                <a:spcPts val="800"/>
              </a:spcBef>
              <a:buClr>
                <a:schemeClr val="accent5">
                  <a:lumMod val="75000"/>
                </a:schemeClr>
              </a:buClr>
              <a:buFont typeface="+mj-lt"/>
              <a:buAutoNum type="arabicPeriod"/>
            </a:pPr>
            <a:r>
              <a:rPr lang="cs-CZ" sz="2800" dirty="0" smtClean="0">
                <a:latin typeface="Constantia" pitchFamily="18" charset="0"/>
              </a:rPr>
              <a:t>Jiří </a:t>
            </a:r>
            <a:r>
              <a:rPr lang="cs-CZ" sz="2800" dirty="0">
                <a:latin typeface="Constantia" pitchFamily="18" charset="0"/>
              </a:rPr>
              <a:t>z </a:t>
            </a:r>
            <a:r>
              <a:rPr lang="cs-CZ" sz="2800" dirty="0" smtClean="0">
                <a:latin typeface="Constantia" pitchFamily="18" charset="0"/>
              </a:rPr>
              <a:t>Poděbrad</a:t>
            </a:r>
          </a:p>
          <a:p>
            <a:pPr marL="342900" indent="-342900">
              <a:spcBef>
                <a:spcPts val="800"/>
              </a:spcBef>
              <a:buClr>
                <a:schemeClr val="accent5">
                  <a:lumMod val="75000"/>
                </a:schemeClr>
              </a:buClr>
              <a:buFont typeface="+mj-lt"/>
              <a:buAutoNum type="arabicPeriod"/>
            </a:pPr>
            <a:r>
              <a:rPr lang="cs-CZ" sz="2800" dirty="0">
                <a:latin typeface="Constantia" pitchFamily="18" charset="0"/>
              </a:rPr>
              <a:t>Jeroným </a:t>
            </a:r>
            <a:r>
              <a:rPr lang="cs-CZ" sz="2800" dirty="0" smtClean="0">
                <a:latin typeface="Constantia" pitchFamily="18" charset="0"/>
              </a:rPr>
              <a:t>Pražský</a:t>
            </a:r>
          </a:p>
          <a:p>
            <a:pPr marL="342900" indent="-342900">
              <a:spcBef>
                <a:spcPts val="800"/>
              </a:spcBef>
              <a:buClr>
                <a:schemeClr val="accent5">
                  <a:lumMod val="75000"/>
                </a:schemeClr>
              </a:buClr>
              <a:buFont typeface="+mj-lt"/>
              <a:buAutoNum type="arabicPeriod"/>
            </a:pPr>
            <a:r>
              <a:rPr lang="cs-CZ" sz="2800" dirty="0" smtClean="0">
                <a:latin typeface="Constantia" pitchFamily="18" charset="0"/>
              </a:rPr>
              <a:t>Flaška </a:t>
            </a:r>
            <a:r>
              <a:rPr lang="cs-CZ" sz="2800" dirty="0">
                <a:latin typeface="Constantia" pitchFamily="18" charset="0"/>
              </a:rPr>
              <a:t>z </a:t>
            </a:r>
            <a:r>
              <a:rPr lang="cs-CZ" sz="2800" dirty="0" smtClean="0">
                <a:latin typeface="Constantia" pitchFamily="18" charset="0"/>
              </a:rPr>
              <a:t>Pardubic</a:t>
            </a:r>
          </a:p>
          <a:p>
            <a:pPr marL="342900" indent="-342900">
              <a:spcBef>
                <a:spcPts val="800"/>
              </a:spcBef>
              <a:buClr>
                <a:schemeClr val="accent5">
                  <a:lumMod val="75000"/>
                </a:schemeClr>
              </a:buClr>
              <a:buFont typeface="+mj-lt"/>
              <a:buAutoNum type="arabicPeriod"/>
            </a:pPr>
            <a:r>
              <a:rPr lang="cs-CZ" sz="2800" dirty="0">
                <a:latin typeface="Constantia" pitchFamily="18" charset="0"/>
              </a:rPr>
              <a:t>Vavřinec z </a:t>
            </a:r>
            <a:r>
              <a:rPr lang="cs-CZ" sz="2800" dirty="0" smtClean="0">
                <a:latin typeface="Constantia" pitchFamily="18" charset="0"/>
              </a:rPr>
              <a:t>Březové</a:t>
            </a:r>
          </a:p>
          <a:p>
            <a:pPr marL="342900" indent="-342900">
              <a:spcBef>
                <a:spcPts val="800"/>
              </a:spcBef>
              <a:buClr>
                <a:schemeClr val="accent5">
                  <a:lumMod val="75000"/>
                </a:schemeClr>
              </a:buClr>
              <a:buFont typeface="+mj-lt"/>
              <a:buAutoNum type="arabicPeriod"/>
            </a:pPr>
            <a:r>
              <a:rPr lang="cs-CZ" sz="2800" dirty="0" smtClean="0">
                <a:latin typeface="Constantia" pitchFamily="18" charset="0"/>
              </a:rPr>
              <a:t>Jan Želivský</a:t>
            </a:r>
          </a:p>
        </p:txBody>
      </p:sp>
      <p:sp>
        <p:nvSpPr>
          <p:cNvPr id="2" name="TextovéPole 1"/>
          <p:cNvSpPr txBox="1"/>
          <p:nvPr/>
        </p:nvSpPr>
        <p:spPr>
          <a:xfrm>
            <a:off x="539552" y="332656"/>
            <a:ext cx="77768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Řešení kvízu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xmlns="" val="35156091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arnival">
  <a:themeElements>
    <a:clrScheme name="Carnival">
      <a:dk1>
        <a:sysClr val="windowText" lastClr="000000"/>
      </a:dk1>
      <a:lt1>
        <a:sysClr val="window" lastClr="FFFFFF"/>
      </a:lt1>
      <a:dk2>
        <a:srgbClr val="2A2D6C"/>
      </a:dk2>
      <a:lt2>
        <a:srgbClr val="FCED90"/>
      </a:lt2>
      <a:accent1>
        <a:srgbClr val="E0B602"/>
      </a:accent1>
      <a:accent2>
        <a:srgbClr val="C77D00"/>
      </a:accent2>
      <a:accent3>
        <a:srgbClr val="C43D1F"/>
      </a:accent3>
      <a:accent4>
        <a:srgbClr val="B42469"/>
      </a:accent4>
      <a:accent5>
        <a:srgbClr val="7B309B"/>
      </a:accent5>
      <a:accent6>
        <a:srgbClr val="4560AD"/>
      </a:accent6>
      <a:hlink>
        <a:srgbClr val="118FBF"/>
      </a:hlink>
      <a:folHlink>
        <a:srgbClr val="0CA15F"/>
      </a:folHlink>
    </a:clrScheme>
    <a:fontScheme name="Carnival">
      <a:majorFont>
        <a:latin typeface="Bodoni MT"/>
        <a:ea typeface=""/>
        <a:cs typeface=""/>
        <a:font script="Cyrl" typeface="Times New Roman"/>
        <a:font script="Grek" typeface="Times New Roman"/>
        <a:font script="Jpan" typeface="HG明朝E"/>
        <a:font script="Hang" typeface="HY목각파임B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Verdana"/>
        <a:ea typeface=""/>
        <a:cs typeface=""/>
        <a:font script="Jpan" typeface="ＭＳ Ｐゴシック"/>
        <a:font script="Hang" typeface="맑은 고딕"/>
        <a:font script="Hans" typeface="华文楷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Carnival">
      <a:fillStyleLst>
        <a:solidFill>
          <a:schemeClr val="phClr">
            <a:tint val="100000"/>
          </a:schemeClr>
        </a:solidFill>
        <a:gradFill rotWithShape="1">
          <a:gsLst>
            <a:gs pos="0">
              <a:schemeClr val="phClr">
                <a:tint val="75000"/>
                <a:satMod val="170000"/>
              </a:schemeClr>
            </a:gs>
            <a:gs pos="37000">
              <a:schemeClr val="phClr">
                <a:tint val="50000"/>
                <a:satMod val="180000"/>
              </a:schemeClr>
            </a:gs>
            <a:gs pos="50000">
              <a:schemeClr val="phClr">
                <a:tint val="46000"/>
                <a:satMod val="180000"/>
              </a:schemeClr>
            </a:gs>
            <a:gs pos="64000">
              <a:schemeClr val="phClr">
                <a:tint val="50000"/>
                <a:satMod val="180000"/>
              </a:schemeClr>
            </a:gs>
            <a:gs pos="100000">
              <a:schemeClr val="phClr">
                <a:tint val="75000"/>
                <a:satMod val="17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hade val="35000"/>
                <a:satMod val="190000"/>
              </a:schemeClr>
            </a:gs>
            <a:gs pos="30000">
              <a:schemeClr val="phClr">
                <a:shade val="64000"/>
                <a:satMod val="165000"/>
              </a:schemeClr>
            </a:gs>
            <a:gs pos="46000">
              <a:schemeClr val="phClr">
                <a:shade val="74000"/>
                <a:satMod val="165000"/>
              </a:schemeClr>
            </a:gs>
            <a:gs pos="56000">
              <a:schemeClr val="phClr">
                <a:shade val="74000"/>
                <a:satMod val="165000"/>
              </a:schemeClr>
            </a:gs>
            <a:gs pos="70000">
              <a:schemeClr val="phClr">
                <a:shade val="64000"/>
                <a:satMod val="165000"/>
              </a:schemeClr>
            </a:gs>
            <a:gs pos="100000">
              <a:schemeClr val="phClr">
                <a:shade val="35000"/>
                <a:satMod val="190000"/>
              </a:schemeClr>
            </a:gs>
          </a:gsLst>
          <a:lin ang="5400000" scaled="0"/>
        </a:gradFill>
      </a:fillStyleLst>
      <a:lnStyleLst>
        <a:ln w="5000">
          <a:solidFill>
            <a:schemeClr val="phClr"/>
          </a:solidFill>
          <a:prstDash val="solid"/>
        </a:ln>
        <a:ln w="12700">
          <a:solidFill>
            <a:schemeClr val="phClr"/>
          </a:solidFill>
          <a:prstDash val="solid"/>
        </a:ln>
        <a:ln w="28100">
          <a:solidFill>
            <a:schemeClr val="phClr"/>
          </a:solidFill>
          <a:prstDash val="solid"/>
        </a:ln>
      </a:lnStyleLst>
      <a:effectStyleLst>
        <a:effectStyle>
          <a:effectLst>
            <a:outerShdw blurRad="39000" dist="25400" dir="5400000">
              <a:srgbClr val="1A0000">
                <a:alpha val="35000"/>
              </a:srgbClr>
            </a:outerShdw>
          </a:effectLst>
        </a:effectStyle>
        <a:effectStyle>
          <a:effectLst>
            <a:outerShdw blurRad="39000" dist="25000" dir="5400000">
              <a:srgbClr val="1A0000">
                <a:alpha val="40000"/>
              </a:srgbClr>
            </a:outerShdw>
          </a:effectLst>
        </a:effectStyle>
        <a:effectStyle>
          <a:effectLst>
            <a:outerShdw blurRad="39000" dist="25000" dir="5400000">
              <a:srgbClr val="000000">
                <a:alpha val="40000"/>
              </a:srgbClr>
            </a:outerShdw>
          </a:effectLst>
          <a:scene3d>
            <a:camera prst="orthographicFront">
              <a:rot lat="0" lon="0" rev="0"/>
            </a:camera>
            <a:lightRig rig="contrasting" dir="tr">
              <a:rot lat="0" lon="0" rev="7000000"/>
            </a:lightRig>
          </a:scene3d>
          <a:sp3d prstMaterial="powder">
            <a:bevelT w="110000" h="50000"/>
          </a:sp3d>
        </a:effectStyle>
      </a:effectStyleLst>
      <a:bgFillStyleLst>
        <a:solidFill>
          <a:schemeClr val="phClr">
            <a:tint val="100000"/>
          </a:schemeClr>
        </a:solidFill>
        <a:gradFill rotWithShape="1">
          <a:gsLst>
            <a:gs pos="0">
              <a:schemeClr val="phClr">
                <a:shade val="68000"/>
                <a:satMod val="150000"/>
              </a:schemeClr>
            </a:gs>
            <a:gs pos="40000">
              <a:schemeClr val="phClr">
                <a:tint val="90000"/>
                <a:satMod val="220000"/>
              </a:schemeClr>
            </a:gs>
            <a:gs pos="50000">
              <a:schemeClr val="phClr">
                <a:tint val="86500"/>
                <a:satMod val="255000"/>
              </a:schemeClr>
            </a:gs>
            <a:gs pos="53000">
              <a:schemeClr val="phClr">
                <a:tint val="86500"/>
                <a:satMod val="255000"/>
              </a:schemeClr>
            </a:gs>
            <a:gs pos="62000">
              <a:schemeClr val="phClr">
                <a:tint val="90000"/>
                <a:satMod val="220000"/>
              </a:schemeClr>
            </a:gs>
            <a:gs pos="100000">
              <a:schemeClr val="phClr">
                <a:shade val="68000"/>
                <a:satMod val="15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190000"/>
              </a:schemeClr>
              <a:schemeClr val="phClr">
                <a:shade val="78000"/>
                <a:satMod val="18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Karnevalový motiv</Template>
  <TotalTime>507</TotalTime>
  <Words>319</Words>
  <Application>Microsoft Office PowerPoint</Application>
  <PresentationFormat>Předvádění na obrazovce (4:3)</PresentationFormat>
  <Paragraphs>71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Carnival</vt:lpstr>
      <vt:lpstr>Literatura doby husitské</vt:lpstr>
      <vt:lpstr>Snímek 2</vt:lpstr>
      <vt:lpstr>Jan Hus</vt:lpstr>
      <vt:lpstr>Literatura husitská</vt:lpstr>
      <vt:lpstr>Petr Chelčický</vt:lpstr>
      <vt:lpstr>Snímek 6</vt:lpstr>
      <vt:lpstr>Snímek 7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VY_32_INOVACE_45 ČJ  Literatura doby husitské</dc:title>
  <dc:creator>Božena Fajtová</dc:creator>
  <cp:lastModifiedBy>Dum</cp:lastModifiedBy>
  <cp:revision>71</cp:revision>
  <dcterms:created xsi:type="dcterms:W3CDTF">2011-06-29T14:08:27Z</dcterms:created>
  <dcterms:modified xsi:type="dcterms:W3CDTF">2012-03-22T14:42:26Z</dcterms:modified>
</cp:coreProperties>
</file>