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189" r:id="rId1"/>
  </p:sldMasterIdLst>
  <p:sldIdLst>
    <p:sldId id="260" r:id="rId2"/>
    <p:sldId id="264" r:id="rId3"/>
    <p:sldId id="257" r:id="rId4"/>
    <p:sldId id="272" r:id="rId5"/>
    <p:sldId id="273" r:id="rId6"/>
    <p:sldId id="274" r:id="rId7"/>
    <p:sldId id="270" r:id="rId8"/>
    <p:sldId id="275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82C836"/>
    <a:srgbClr val="6BA42C"/>
    <a:srgbClr val="A0D565"/>
    <a:srgbClr val="B4DE86"/>
    <a:srgbClr val="37F78E"/>
    <a:srgbClr val="F8A392"/>
    <a:srgbClr val="F13F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722376" y="2688336"/>
            <a:ext cx="7772400" cy="3108960"/>
          </a:xfrm>
        </p:spPr>
        <p:txBody>
          <a:bodyPr anchor="t" anchorCtr="0">
            <a:noAutofit/>
          </a:bodyPr>
          <a:lstStyle>
            <a:lvl1pPr algn="ctr">
              <a:defRPr lang="en-US" sz="6200" b="1" cap="none" spc="0" dirty="0" smtClean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722376" y="1133856"/>
            <a:ext cx="7772400" cy="1508760"/>
          </a:xfrm>
        </p:spPr>
        <p:txBody>
          <a:bodyPr anchor="b">
            <a:normAutofit/>
          </a:bodyPr>
          <a:lstStyle>
            <a:lvl1pPr marL="0" indent="0" algn="ctr">
              <a:buNone/>
              <a:defRPr lang="en-US" sz="2200" b="0">
                <a:solidFill>
                  <a:schemeClr val="tx2">
                    <a:shade val="55000"/>
                  </a:schemeClr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7F0C12D7-29F2-413D-B6A6-A2DC584BFBC4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D07223B4-3F5F-4D39-A8A0-85CED7DE53E1}" type="slidenum">
              <a:rPr lang="cs-CZ" smtClean="0"/>
              <a:t>‹#›</a:t>
            </a:fld>
            <a:endParaRPr lang="cs-CZ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C12D7-29F2-413D-B6A6-A2DC584BFBC4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223B4-3F5F-4D39-A8A0-85CED7DE53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690563" y="491696"/>
            <a:ext cx="7762875" cy="5874608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orbel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77240" y="795996"/>
            <a:ext cx="7589520" cy="3112843"/>
          </a:xfrm>
        </p:spPr>
        <p:txBody>
          <a:bodyPr anchor="b">
            <a:normAutofit/>
          </a:bodyPr>
          <a:lstStyle>
            <a:lvl1pPr algn="ctr">
              <a:buNone/>
              <a:defRPr lang="en-US" sz="6200" b="1" cap="none" spc="0" dirty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77240" y="3948552"/>
            <a:ext cx="7589520" cy="1509712"/>
          </a:xfrm>
        </p:spPr>
        <p:txBody>
          <a:bodyPr anchor="t">
            <a:normAutofit/>
          </a:bodyPr>
          <a:lstStyle>
            <a:lvl1pPr indent="0" algn="ctr">
              <a:buNone/>
              <a:defRPr lang="en-US" sz="22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>
          <a:xfrm>
            <a:off x="762000" y="5958840"/>
            <a:ext cx="2133600" cy="365760"/>
          </a:xfrm>
        </p:spPr>
        <p:txBody>
          <a:bodyPr/>
          <a:lstStyle/>
          <a:p>
            <a:fld id="{7F0C12D7-29F2-413D-B6A6-A2DC584BFBC4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>
          <a:xfrm>
            <a:off x="3124200" y="5958840"/>
            <a:ext cx="28956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>
          <a:xfrm>
            <a:off x="6248400" y="5958840"/>
            <a:ext cx="2133600" cy="365760"/>
          </a:xfrm>
        </p:spPr>
        <p:txBody>
          <a:bodyPr/>
          <a:lstStyle/>
          <a:p>
            <a:fld id="{D07223B4-3F5F-4D39-A8A0-85CED7DE53E1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C12D7-29F2-413D-B6A6-A2DC584BFBC4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223B4-3F5F-4D39-A8A0-85CED7DE53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965960" y="2785402"/>
            <a:ext cx="5760720" cy="914400"/>
          </a:xfrm>
        </p:spPr>
        <p:txBody>
          <a:bodyPr lIns="91440" rIns="91440" anchor="ctr">
            <a:noAutofit/>
          </a:bodyPr>
          <a:lstStyle>
            <a:lvl1pPr algn="ctr">
              <a:defRPr sz="35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1600200" y="547468"/>
            <a:ext cx="3383280" cy="639762"/>
          </a:xfrm>
          <a:prstGeom prst="roundRect">
            <a:avLst>
              <a:gd name="adj" fmla="val 6772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1600200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5128846" y="547468"/>
            <a:ext cx="3383280" cy="639762"/>
          </a:xfrm>
          <a:prstGeom prst="roundRect">
            <a:avLst>
              <a:gd name="adj" fmla="val 5673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5128846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C12D7-29F2-413D-B6A6-A2DC584BFBC4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D07223B4-3F5F-4D39-A8A0-85CED7DE53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C12D7-29F2-413D-B6A6-A2DC584BFBC4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223B4-3F5F-4D39-A8A0-85CED7DE53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C12D7-29F2-413D-B6A6-A2DC584BFBC4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223B4-3F5F-4D39-A8A0-85CED7DE53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828801" y="2888565"/>
            <a:ext cx="5486400" cy="914400"/>
          </a:xfrm>
        </p:spPr>
        <p:txBody>
          <a:bodyPr anchor="b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l">
              <a:defRPr sz="28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2590800" y="602566"/>
            <a:ext cx="5943600" cy="54864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 rot="16200000">
            <a:off x="-859303" y="2888566"/>
            <a:ext cx="5486400" cy="914400"/>
          </a:xfrm>
        </p:spPr>
        <p:txBody>
          <a:bodyPr lIns="91440" rIns="91440"/>
          <a:lstStyle>
            <a:lvl1pPr marL="0" indent="0" algn="l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C12D7-29F2-413D-B6A6-A2DC584BFBC4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D07223B4-3F5F-4D39-A8A0-85CED7DE53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4740812" y="794822"/>
            <a:ext cx="3960051" cy="5294376"/>
          </a:xfrm>
          <a:prstGeom prst="roundRect">
            <a:avLst>
              <a:gd name="adj" fmla="val 3541"/>
            </a:avLst>
          </a:prstGeom>
          <a:solidFill>
            <a:srgbClr val="FFFFFF">
              <a:alpha val="40000"/>
            </a:srgbClr>
          </a:solidFill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277728" y="3501743"/>
            <a:ext cx="3200400" cy="1143000"/>
          </a:xfrm>
        </p:spPr>
        <p:txBody>
          <a:bodyPr anchor="t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ctr">
              <a:buNone/>
              <a:defRPr sz="26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527537" y="821202"/>
            <a:ext cx="4550899" cy="5215597"/>
          </a:xfrm>
          <a:prstGeom prst="roundRect">
            <a:avLst>
              <a:gd name="adj" fmla="val 622"/>
            </a:avLst>
          </a:prstGeom>
          <a:solidFill>
            <a:schemeClr val="bg1">
              <a:lumMod val="85000"/>
            </a:schemeClr>
          </a:solidFill>
          <a:ln w="101600">
            <a:solidFill>
              <a:srgbClr val="FFFFFF"/>
            </a:solidFill>
            <a:miter lim="800000"/>
          </a:ln>
          <a:effectLst>
            <a:outerShdw blurRad="65000" dist="25000" dir="5400000" algn="t" rotWithShape="0">
              <a:schemeClr val="bg2">
                <a:shade val="30000"/>
                <a:satMod val="250000"/>
                <a:alpha val="85000"/>
              </a:schemeClr>
            </a:outerShdw>
          </a:effectLst>
          <a:scene3d>
            <a:camera prst="orthographicFront"/>
            <a:lightRig rig="soft" dir="t">
              <a:rot lat="0" lon="0" rev="20100000"/>
            </a:lightRig>
          </a:scene3d>
          <a:sp3d contourW="3810">
            <a:bevelT w="95250" h="25400"/>
            <a:contourClr>
              <a:schemeClr val="bg2">
                <a:shade val="45000"/>
                <a:satMod val="145000"/>
              </a:schemeClr>
            </a:contourClr>
          </a:sp3d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>
                <a:solidFill>
                  <a:schemeClr val="tx1"/>
                </a:solidFill>
              </a:defRPr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277728" y="1600200"/>
            <a:ext cx="3200400" cy="1825343"/>
          </a:xfrm>
        </p:spPr>
        <p:txBody>
          <a:bodyPr bIns="0" anchor="b">
            <a:normAutofit/>
          </a:bodyPr>
          <a:lstStyle>
            <a:lvl1pPr marL="0" marR="0" indent="0" algn="ctr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C12D7-29F2-413D-B6A6-A2DC584BFBC4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223B4-3F5F-4D39-A8A0-85CED7DE53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C12D7-29F2-413D-B6A6-A2DC584BFBC4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223B4-3F5F-4D39-A8A0-85CED7DE53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C12D7-29F2-413D-B6A6-A2DC584BFBC4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223B4-3F5F-4D39-A8A0-85CED7DE53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19000">
              <a:srgbClr val="82C836"/>
            </a:gs>
            <a:gs pos="51000">
              <a:srgbClr val="FF0000">
                <a:lumMod val="36000"/>
                <a:lumOff val="64000"/>
              </a:srgbClr>
            </a:gs>
            <a:gs pos="84000">
              <a:schemeClr val="accent2">
                <a:lumMod val="60000"/>
                <a:lumOff val="40000"/>
              </a:schemeClr>
            </a:gs>
          </a:gsLst>
          <a:lin ang="135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ounded Rectangle 8"/>
          <p:cNvSpPr/>
          <p:nvPr/>
        </p:nvSpPr>
        <p:spPr>
          <a:xfrm>
            <a:off x="342900" y="228600"/>
            <a:ext cx="8458200" cy="6400800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orbel"/>
              <a:ea typeface="+mn-ea"/>
              <a:cs typeface="+mn-cs"/>
            </a:endParaRPr>
          </a:p>
        </p:txBody>
      </p:sp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7F0C12D7-29F2-413D-B6A6-A2DC584BFBC4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14404"/>
            <a:ext cx="2895600" cy="36576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D07223B4-3F5F-4D39-A8A0-85CED7DE53E1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190" r:id="rId1"/>
    <p:sldLayoutId id="2147484191" r:id="rId2"/>
    <p:sldLayoutId id="2147484192" r:id="rId3"/>
    <p:sldLayoutId id="2147484193" r:id="rId4"/>
    <p:sldLayoutId id="2147484194" r:id="rId5"/>
    <p:sldLayoutId id="2147484195" r:id="rId6"/>
    <p:sldLayoutId id="2147484196" r:id="rId7"/>
    <p:sldLayoutId id="2147484197" r:id="rId8"/>
    <p:sldLayoutId id="2147484198" r:id="rId9"/>
    <p:sldLayoutId id="2147484199" r:id="rId10"/>
    <p:sldLayoutId id="2147484200" r:id="rId11"/>
  </p:sldLayoutIdLst>
  <p:txStyles>
    <p:titleStyle>
      <a:defPPr>
        <a:defRPr sz="4400">
          <a:solidFill>
            <a:schemeClr val="tx2">
              <a:shade val="80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53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/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457200" indent="-274320" algn="l" eaLnBrk="1" hangingPunct="1">
        <a:buClr>
          <a:schemeClr val="accent1"/>
        </a:buClr>
        <a:buSzPct val="80000"/>
        <a:buFont typeface="Wingdings 2" pitchFamily="18" charset="2"/>
        <a:buChar char="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758952" indent="-228600" algn="l" eaLnBrk="1" hangingPunct="1">
        <a:buClr>
          <a:schemeClr val="accent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1033272" indent="-228600" algn="l" eaLnBrk="1" hangingPunct="1">
        <a:buClr>
          <a:schemeClr val="accent3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298448" indent="-228600" algn="l" eaLnBrk="1" hangingPunct="1">
        <a:buClr>
          <a:schemeClr val="accent4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554480" indent="-228600" algn="l" eaLnBrk="1" hangingPunct="1">
        <a:buClr>
          <a:schemeClr val="accent5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810512" indent="-228600" algn="l" eaLnBrk="1" hangingPunct="1">
        <a:buClr>
          <a:schemeClr val="accent6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207568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340864" indent="-228600" algn="l" eaLnBrk="1" hangingPunct="1">
        <a:buClr>
          <a:schemeClr val="accent2"/>
        </a:buClr>
        <a:buFont typeface="Wingdings 2" pitchFamily="18" charset="2"/>
        <a:buChar char=""/>
        <a:defRPr sz="1600" baseline="0">
          <a:latin typeface="+mn-lt"/>
        </a:defRPr>
      </a:lvl8pPr>
      <a:lvl9pPr marL="2596896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287524" y="1988840"/>
            <a:ext cx="8568952" cy="1008831"/>
          </a:xfrm>
        </p:spPr>
        <p:txBody>
          <a:bodyPr>
            <a:noAutofit/>
          </a:bodyPr>
          <a:lstStyle/>
          <a:p>
            <a:r>
              <a:rPr lang="cs-CZ" sz="4800" b="1" dirty="0" smtClean="0">
                <a:solidFill>
                  <a:schemeClr val="accent5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nstantia" pitchFamily="18" charset="0"/>
              </a:rPr>
              <a:t>Literatura </a:t>
            </a:r>
            <a:r>
              <a:rPr lang="cs-CZ" sz="4800" dirty="0" smtClean="0">
                <a:solidFill>
                  <a:schemeClr val="accent5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nstantia" pitchFamily="18" charset="0"/>
              </a:rPr>
              <a:t>období renesance</a:t>
            </a:r>
            <a:endParaRPr lang="cs-CZ" sz="4800" b="1" dirty="0">
              <a:solidFill>
                <a:schemeClr val="accent5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nstantia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76350" y="3429000"/>
            <a:ext cx="6400800" cy="1944216"/>
          </a:xfrm>
        </p:spPr>
        <p:txBody>
          <a:bodyPr rtlCol="0">
            <a:normAutofit lnSpcReduction="1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>
                <a:solidFill>
                  <a:schemeClr val="bg2">
                    <a:lumMod val="10000"/>
                  </a:schemeClr>
                </a:solidFill>
                <a:latin typeface="Constantia" pitchFamily="18" charset="0"/>
                <a:cs typeface="Arial" pitchFamily="34" charset="0"/>
              </a:rPr>
              <a:t>Základní škola a Mateřská škola Valašské Meziříčí, </a:t>
            </a:r>
            <a:r>
              <a:rPr lang="cs-CZ" dirty="0" err="1">
                <a:solidFill>
                  <a:schemeClr val="bg2">
                    <a:lumMod val="10000"/>
                  </a:schemeClr>
                </a:solidFill>
                <a:latin typeface="Constantia" pitchFamily="18" charset="0"/>
                <a:cs typeface="Arial" pitchFamily="34" charset="0"/>
              </a:rPr>
              <a:t>Poličná</a:t>
            </a:r>
            <a:r>
              <a:rPr lang="cs-CZ" dirty="0">
                <a:solidFill>
                  <a:schemeClr val="bg2">
                    <a:lumMod val="10000"/>
                  </a:schemeClr>
                </a:solidFill>
                <a:latin typeface="Constantia" pitchFamily="18" charset="0"/>
                <a:cs typeface="Arial" pitchFamily="34" charset="0"/>
              </a:rPr>
              <a:t> 276, okres Vsetín, příspěvková organizace</a:t>
            </a:r>
          </a:p>
          <a:p>
            <a:pPr>
              <a:defRPr/>
            </a:pPr>
            <a:r>
              <a:rPr lang="cs-CZ" dirty="0">
                <a:solidFill>
                  <a:schemeClr val="bg2">
                    <a:lumMod val="10000"/>
                  </a:schemeClr>
                </a:solidFill>
                <a:latin typeface="Constantia" pitchFamily="18" charset="0"/>
                <a:cs typeface="Arial" pitchFamily="34" charset="0"/>
              </a:rPr>
              <a:t> projekt č</a:t>
            </a:r>
            <a:r>
              <a:rPr lang="cs-CZ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Constantia" pitchFamily="18" charset="0"/>
                <a:cs typeface="Arial" pitchFamily="34" charset="0"/>
              </a:rPr>
              <a:t>. </a:t>
            </a:r>
            <a:r>
              <a:rPr lang="en-GB" sz="1800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CZ.1.07/1.4.00/21.1504</a:t>
            </a:r>
            <a:endParaRPr lang="cs-CZ" sz="1800" dirty="0">
              <a:solidFill>
                <a:schemeClr val="tx1">
                  <a:lumMod val="85000"/>
                  <a:lumOff val="15000"/>
                </a:schemeClr>
              </a:solidFill>
              <a:latin typeface="Constantia" pitchFamily="18" charset="0"/>
              <a:cs typeface="Arial" pitchFamily="34" charset="0"/>
            </a:endParaRPr>
          </a:p>
          <a:p>
            <a:pPr fontAlgn="auto">
              <a:spcAft>
                <a:spcPts val="0"/>
              </a:spcAft>
              <a:defRPr/>
            </a:pPr>
            <a:r>
              <a:rPr lang="cs-CZ" dirty="0">
                <a:solidFill>
                  <a:schemeClr val="bg2">
                    <a:lumMod val="10000"/>
                  </a:schemeClr>
                </a:solidFill>
                <a:latin typeface="Constantia" pitchFamily="18" charset="0"/>
                <a:cs typeface="Arial" pitchFamily="34" charset="0"/>
              </a:rPr>
              <a:t>Č. </a:t>
            </a:r>
            <a:r>
              <a:rPr lang="cs-CZ" dirty="0" err="1">
                <a:solidFill>
                  <a:schemeClr val="bg2">
                    <a:lumMod val="10000"/>
                  </a:schemeClr>
                </a:solidFill>
                <a:latin typeface="Constantia" pitchFamily="18" charset="0"/>
                <a:cs typeface="Arial" pitchFamily="34" charset="0"/>
              </a:rPr>
              <a:t>DUMu</a:t>
            </a:r>
            <a:r>
              <a:rPr lang="cs-CZ" dirty="0">
                <a:solidFill>
                  <a:schemeClr val="bg2">
                    <a:lumMod val="10000"/>
                  </a:schemeClr>
                </a:solidFill>
                <a:latin typeface="Constantia" pitchFamily="18" charset="0"/>
                <a:cs typeface="Arial" pitchFamily="34" charset="0"/>
              </a:rPr>
              <a:t>: </a:t>
            </a:r>
            <a:r>
              <a:rPr lang="cs-CZ" dirty="0" smtClean="0">
                <a:solidFill>
                  <a:schemeClr val="bg2">
                    <a:lumMod val="10000"/>
                  </a:schemeClr>
                </a:solidFill>
                <a:latin typeface="Times New Roman" pitchFamily="18" charset="0"/>
                <a:cs typeface="Times New Roman" pitchFamily="18" charset="0"/>
              </a:rPr>
              <a:t>VY_32_INOVACE_ 46</a:t>
            </a:r>
            <a:endParaRPr lang="cs-CZ" dirty="0">
              <a:solidFill>
                <a:schemeClr val="bg2">
                  <a:lumMod val="1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fontAlgn="auto">
              <a:spcAft>
                <a:spcPts val="0"/>
              </a:spcAft>
              <a:defRPr/>
            </a:pPr>
            <a:r>
              <a:rPr lang="cs-CZ" dirty="0" err="1">
                <a:solidFill>
                  <a:schemeClr val="bg2">
                    <a:lumMod val="10000"/>
                  </a:schemeClr>
                </a:solidFill>
                <a:latin typeface="Constantia" pitchFamily="18" charset="0"/>
                <a:cs typeface="Arial" pitchFamily="34" charset="0"/>
              </a:rPr>
              <a:t>Tématický</a:t>
            </a:r>
            <a:r>
              <a:rPr lang="cs-CZ" dirty="0">
                <a:solidFill>
                  <a:schemeClr val="bg2">
                    <a:lumMod val="10000"/>
                  </a:schemeClr>
                </a:solidFill>
                <a:latin typeface="Constantia" pitchFamily="18" charset="0"/>
                <a:cs typeface="Arial" pitchFamily="34" charset="0"/>
              </a:rPr>
              <a:t> celek: </a:t>
            </a:r>
            <a:r>
              <a:rPr lang="cs-CZ" dirty="0" smtClean="0">
                <a:solidFill>
                  <a:schemeClr val="bg2">
                    <a:lumMod val="10000"/>
                  </a:schemeClr>
                </a:solidFill>
                <a:latin typeface="Constantia" pitchFamily="18" charset="0"/>
                <a:cs typeface="Arial" pitchFamily="34" charset="0"/>
              </a:rPr>
              <a:t>Čtenářská gramotnost</a:t>
            </a:r>
            <a:endParaRPr lang="cs-CZ" dirty="0">
              <a:solidFill>
                <a:schemeClr val="bg2">
                  <a:lumMod val="10000"/>
                </a:schemeClr>
              </a:solidFill>
              <a:latin typeface="Constantia" pitchFamily="18" charset="0"/>
              <a:cs typeface="Arial" pitchFamily="34" charset="0"/>
            </a:endParaRPr>
          </a:p>
          <a:p>
            <a:pPr fontAlgn="auto">
              <a:spcAft>
                <a:spcPts val="0"/>
              </a:spcAft>
              <a:defRPr/>
            </a:pPr>
            <a:r>
              <a:rPr lang="cs-CZ" dirty="0">
                <a:solidFill>
                  <a:schemeClr val="bg2">
                    <a:lumMod val="10000"/>
                  </a:schemeClr>
                </a:solidFill>
                <a:latin typeface="Constantia" pitchFamily="18" charset="0"/>
                <a:cs typeface="Arial" pitchFamily="34" charset="0"/>
              </a:rPr>
              <a:t>Autor: </a:t>
            </a:r>
            <a:r>
              <a:rPr lang="cs-CZ" dirty="0" smtClean="0">
                <a:solidFill>
                  <a:schemeClr val="bg2">
                    <a:lumMod val="10000"/>
                  </a:schemeClr>
                </a:solidFill>
                <a:latin typeface="Constantia" pitchFamily="18" charset="0"/>
                <a:cs typeface="Arial" pitchFamily="34" charset="0"/>
              </a:rPr>
              <a:t>Božena Fajtová</a:t>
            </a:r>
            <a:endParaRPr lang="cs-CZ" dirty="0">
              <a:solidFill>
                <a:schemeClr val="bg2">
                  <a:lumMod val="10000"/>
                </a:schemeClr>
              </a:solidFill>
              <a:latin typeface="Constantia" pitchFamily="18" charset="0"/>
              <a:cs typeface="Arial" pitchFamily="34" charset="0"/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250" y="404813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3" name="TextovéPole 5"/>
          <p:cNvSpPr txBox="1">
            <a:spLocks noChangeArrowheads="1"/>
          </p:cNvSpPr>
          <p:nvPr/>
        </p:nvSpPr>
        <p:spPr bwMode="auto">
          <a:xfrm>
            <a:off x="683568" y="5517232"/>
            <a:ext cx="7776864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r>
              <a:rPr lang="cs-CZ" dirty="0">
                <a:latin typeface="Constantia" pitchFamily="18" charset="0"/>
              </a:rPr>
              <a:t>Anotace: </a:t>
            </a:r>
            <a:r>
              <a:rPr lang="cs-CZ" dirty="0" smtClean="0">
                <a:latin typeface="Constantia" pitchFamily="18" charset="0"/>
              </a:rPr>
              <a:t>Materiál je určen k práci s interaktivní tabulí, uvádí nejvýznamnější autory a přehled jejich díla</a:t>
            </a:r>
            <a:r>
              <a:rPr lang="cs-CZ" smtClean="0">
                <a:latin typeface="Constantia" pitchFamily="18" charset="0"/>
              </a:rPr>
              <a:t>, křížovku </a:t>
            </a:r>
            <a:r>
              <a:rPr lang="cs-CZ" dirty="0" smtClean="0">
                <a:latin typeface="Constantia" pitchFamily="18" charset="0"/>
              </a:rPr>
              <a:t>a její řešení.</a:t>
            </a:r>
            <a:endParaRPr lang="cs-CZ" dirty="0">
              <a:latin typeface="Constant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2403734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287524" y="305094"/>
            <a:ext cx="8496944" cy="1008112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0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cs-CZ" sz="6000" b="1" spc="-10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chemeClr val="accent5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Stav spole</a:t>
            </a:r>
            <a:r>
              <a:rPr lang="cs-CZ" sz="5000" b="1" spc="-10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chemeClr val="accent5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</a:t>
            </a:r>
            <a:r>
              <a:rPr lang="cs-CZ" sz="6000" b="1" spc="-10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chemeClr val="accent5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nosti</a:t>
            </a:r>
            <a:endParaRPr lang="cs-CZ" sz="6000" b="1" spc="-10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chemeClr val="accent5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Podnadpis 2"/>
          <p:cNvSpPr txBox="1">
            <a:spLocks/>
          </p:cNvSpPr>
          <p:nvPr/>
        </p:nvSpPr>
        <p:spPr>
          <a:xfrm>
            <a:off x="395536" y="1296375"/>
            <a:ext cx="8280920" cy="518457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64008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24712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32588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517904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1719072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19202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121408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>
              <a:buClr>
                <a:schemeClr val="accent5">
                  <a:lumMod val="50000"/>
                </a:schemeClr>
              </a:buClr>
              <a:buSzPct val="80000"/>
              <a:buFont typeface="Wingdings" pitchFamily="2" charset="2"/>
              <a:buChar char="v"/>
            </a:pPr>
            <a:r>
              <a:rPr lang="cs-CZ" sz="3200" dirty="0" smtClean="0">
                <a:solidFill>
                  <a:schemeClr val="tx1"/>
                </a:solidFill>
                <a:latin typeface="Constantia" pitchFamily="18" charset="0"/>
              </a:rPr>
              <a:t>Zámořské cesty </a:t>
            </a:r>
          </a:p>
          <a:p>
            <a:pPr marL="457200" indent="-457200">
              <a:buClr>
                <a:schemeClr val="accent5">
                  <a:lumMod val="50000"/>
                </a:schemeClr>
              </a:buClr>
              <a:buSzPct val="80000"/>
              <a:buFont typeface="Wingdings" pitchFamily="2" charset="2"/>
              <a:buChar char="v"/>
            </a:pPr>
            <a:r>
              <a:rPr lang="cs-CZ" sz="3200" dirty="0" smtClean="0">
                <a:solidFill>
                  <a:schemeClr val="tx1"/>
                </a:solidFill>
                <a:latin typeface="Constantia" pitchFamily="18" charset="0"/>
              </a:rPr>
              <a:t>Vynálezy a objevy (knihtisk)</a:t>
            </a:r>
          </a:p>
          <a:p>
            <a:pPr marL="457200" indent="-457200">
              <a:buClr>
                <a:schemeClr val="accent5">
                  <a:lumMod val="50000"/>
                </a:schemeClr>
              </a:buClr>
              <a:buSzPct val="80000"/>
              <a:buFont typeface="Wingdings" pitchFamily="2" charset="2"/>
              <a:buChar char="v"/>
            </a:pPr>
            <a:r>
              <a:rPr lang="cs-CZ" sz="3200" dirty="0" smtClean="0">
                <a:solidFill>
                  <a:schemeClr val="tx1"/>
                </a:solidFill>
                <a:latin typeface="Constantia" pitchFamily="18" charset="0"/>
              </a:rPr>
              <a:t>Změna výrobních postupů</a:t>
            </a:r>
          </a:p>
          <a:p>
            <a:pPr marL="457200" indent="-457200">
              <a:buClr>
                <a:schemeClr val="accent5">
                  <a:lumMod val="50000"/>
                </a:schemeClr>
              </a:buClr>
              <a:buSzPct val="80000"/>
              <a:buFont typeface="Wingdings" pitchFamily="2" charset="2"/>
              <a:buChar char="v"/>
            </a:pPr>
            <a:endParaRPr lang="cs-CZ" sz="1000" b="1" dirty="0">
              <a:solidFill>
                <a:schemeClr val="tx1"/>
              </a:solidFill>
              <a:latin typeface="Constantia" pitchFamily="18" charset="0"/>
            </a:endParaRPr>
          </a:p>
          <a:p>
            <a:pPr marL="0" indent="0">
              <a:buClr>
                <a:schemeClr val="accent5">
                  <a:lumMod val="50000"/>
                </a:schemeClr>
              </a:buClr>
              <a:buSzPct val="80000"/>
              <a:buNone/>
            </a:pPr>
            <a:r>
              <a:rPr lang="cs-CZ" sz="3200" dirty="0" smtClean="0">
                <a:solidFill>
                  <a:schemeClr val="tx1"/>
                </a:solidFill>
                <a:latin typeface="Constantia" pitchFamily="18" charset="0"/>
              </a:rPr>
              <a:t>Snaha o změnu, návrat k antice – renesance, humanismus.</a:t>
            </a:r>
          </a:p>
          <a:p>
            <a:pPr marL="457200" indent="-457200">
              <a:buClr>
                <a:schemeClr val="accent5">
                  <a:lumMod val="50000"/>
                </a:schemeClr>
              </a:buClr>
              <a:buSzPct val="80000"/>
              <a:buFont typeface="Wingdings" pitchFamily="2" charset="2"/>
              <a:buChar char="v"/>
            </a:pPr>
            <a:r>
              <a:rPr lang="cs-CZ" sz="3200" dirty="0" smtClean="0">
                <a:solidFill>
                  <a:schemeClr val="tx1"/>
                </a:solidFill>
                <a:latin typeface="Constantia" pitchFamily="18" charset="0"/>
              </a:rPr>
              <a:t>Architektura (Sixtinská kaple)</a:t>
            </a:r>
            <a:endParaRPr lang="cs-CZ" sz="3000" b="1" dirty="0">
              <a:solidFill>
                <a:schemeClr val="tx1"/>
              </a:solidFill>
              <a:latin typeface="Constantia" pitchFamily="18" charset="0"/>
            </a:endParaRPr>
          </a:p>
          <a:p>
            <a:pPr marL="457200" indent="-457200">
              <a:buClr>
                <a:schemeClr val="accent5">
                  <a:lumMod val="50000"/>
                </a:schemeClr>
              </a:buClr>
              <a:buSzPct val="80000"/>
              <a:buFont typeface="Wingdings" pitchFamily="2" charset="2"/>
              <a:buChar char="v"/>
            </a:pPr>
            <a:r>
              <a:rPr lang="cs-CZ" sz="3000" dirty="0" smtClean="0">
                <a:solidFill>
                  <a:schemeClr val="tx1"/>
                </a:solidFill>
                <a:latin typeface="Constantia" pitchFamily="18" charset="0"/>
              </a:rPr>
              <a:t>Státní zřízení (vznik republik)</a:t>
            </a:r>
          </a:p>
          <a:p>
            <a:pPr marL="457200" indent="-457200">
              <a:buClr>
                <a:schemeClr val="accent5">
                  <a:lumMod val="50000"/>
                </a:schemeClr>
              </a:buClr>
              <a:buSzPct val="80000"/>
              <a:buFont typeface="Wingdings" pitchFamily="2" charset="2"/>
              <a:buChar char="v"/>
            </a:pPr>
            <a:r>
              <a:rPr lang="cs-CZ" sz="3000" dirty="0" smtClean="0">
                <a:solidFill>
                  <a:schemeClr val="tx1"/>
                </a:solidFill>
                <a:latin typeface="Constantia" pitchFamily="18" charset="0"/>
              </a:rPr>
              <a:t>Věda (Galileo, Koperník)</a:t>
            </a:r>
            <a:endParaRPr lang="cs-CZ" sz="3200" dirty="0" smtClean="0">
              <a:solidFill>
                <a:schemeClr val="tx1"/>
              </a:solidFill>
              <a:latin typeface="Constant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882338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7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15616" y="404664"/>
            <a:ext cx="7024744" cy="792088"/>
          </a:xfrm>
        </p:spPr>
        <p:txBody>
          <a:bodyPr>
            <a:normAutofit fontScale="90000"/>
          </a:bodyPr>
          <a:lstStyle/>
          <a:p>
            <a:pPr algn="ctr"/>
            <a:r>
              <a:rPr lang="cs-CZ" sz="6600" dirty="0" smtClean="0">
                <a:solidFill>
                  <a:schemeClr val="accent5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Itálie</a:t>
            </a:r>
            <a:endParaRPr lang="cs-CZ" sz="6600" b="1" dirty="0">
              <a:solidFill>
                <a:schemeClr val="accent5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052736"/>
            <a:ext cx="7704856" cy="4824536"/>
          </a:xfrm>
        </p:spPr>
        <p:txBody>
          <a:bodyPr>
            <a:noAutofit/>
          </a:bodyPr>
          <a:lstStyle/>
          <a:p>
            <a:pPr marL="525780" indent="-457200">
              <a:buFont typeface="Wingdings" pitchFamily="2" charset="2"/>
              <a:buChar char="v"/>
            </a:pPr>
            <a:r>
              <a:rPr lang="cs-CZ" b="1" dirty="0" smtClean="0">
                <a:latin typeface="Constantia" pitchFamily="18" charset="0"/>
              </a:rPr>
              <a:t>Dante Alighieri</a:t>
            </a:r>
          </a:p>
          <a:p>
            <a:pPr marL="68580" indent="0">
              <a:buNone/>
            </a:pPr>
            <a:r>
              <a:rPr lang="cs-CZ" b="1" dirty="0" smtClean="0">
                <a:solidFill>
                  <a:schemeClr val="accent4">
                    <a:lumMod val="75000"/>
                  </a:schemeClr>
                </a:solidFill>
                <a:latin typeface="Constantia" pitchFamily="18" charset="0"/>
              </a:rPr>
              <a:t>Božská komedie </a:t>
            </a:r>
            <a:r>
              <a:rPr lang="cs-CZ" dirty="0" smtClean="0">
                <a:latin typeface="Constantia" pitchFamily="18" charset="0"/>
              </a:rPr>
              <a:t>(báseň; cesta přes peklo, očistec a ráj, setkání s významnými historickými postavami)</a:t>
            </a:r>
          </a:p>
          <a:p>
            <a:pPr marL="68580" indent="0">
              <a:buNone/>
            </a:pPr>
            <a:endParaRPr lang="cs-CZ" sz="1800" b="1" dirty="0" smtClean="0">
              <a:solidFill>
                <a:schemeClr val="accent4">
                  <a:lumMod val="75000"/>
                </a:schemeClr>
              </a:solidFill>
              <a:latin typeface="Constantia" pitchFamily="18" charset="0"/>
            </a:endParaRPr>
          </a:p>
          <a:p>
            <a:pPr marL="525780" indent="-457200">
              <a:buFont typeface="Wingdings" pitchFamily="2" charset="2"/>
              <a:buChar char="v"/>
            </a:pPr>
            <a:r>
              <a:rPr lang="cs-CZ" b="1" dirty="0" smtClean="0">
                <a:latin typeface="Constantia" pitchFamily="18" charset="0"/>
              </a:rPr>
              <a:t>Giovanni </a:t>
            </a:r>
            <a:r>
              <a:rPr lang="cs-CZ" b="1" dirty="0" err="1" smtClean="0">
                <a:latin typeface="Constantia" pitchFamily="18" charset="0"/>
              </a:rPr>
              <a:t>Boccaccio</a:t>
            </a:r>
            <a:endParaRPr lang="cs-CZ" b="1" dirty="0" smtClean="0">
              <a:latin typeface="Constantia" pitchFamily="18" charset="0"/>
            </a:endParaRPr>
          </a:p>
          <a:p>
            <a:pPr marL="68580" indent="0">
              <a:buNone/>
            </a:pPr>
            <a:r>
              <a:rPr lang="cs-CZ" b="1" dirty="0" smtClean="0">
                <a:solidFill>
                  <a:schemeClr val="accent4">
                    <a:lumMod val="75000"/>
                  </a:schemeClr>
                </a:solidFill>
                <a:latin typeface="Constantia" pitchFamily="18" charset="0"/>
              </a:rPr>
              <a:t>Dekameron </a:t>
            </a:r>
            <a:r>
              <a:rPr lang="cs-CZ" dirty="0" smtClean="0">
                <a:latin typeface="Constantia" pitchFamily="18" charset="0"/>
              </a:rPr>
              <a:t>(próza; před morovou nákazou se ukrývá skupina lidí, pro ukrácení dlouhé chvíle si vyprávějí poučné příběhy)</a:t>
            </a:r>
          </a:p>
          <a:p>
            <a:pPr marL="68580" indent="0">
              <a:buNone/>
            </a:pPr>
            <a:endParaRPr lang="cs-CZ" sz="1800" dirty="0" smtClean="0">
              <a:latin typeface="Constantia" pitchFamily="18" charset="0"/>
            </a:endParaRPr>
          </a:p>
          <a:p>
            <a:pPr marL="411480" indent="-342900">
              <a:buFont typeface="Wingdings" pitchFamily="2" charset="2"/>
              <a:buChar char="v"/>
            </a:pPr>
            <a:r>
              <a:rPr lang="cs-CZ" b="1" dirty="0">
                <a:latin typeface="Constantia" pitchFamily="18" charset="0"/>
              </a:rPr>
              <a:t>Francesco </a:t>
            </a:r>
            <a:r>
              <a:rPr lang="cs-CZ" b="1" dirty="0" err="1" smtClean="0">
                <a:latin typeface="Constantia" pitchFamily="18" charset="0"/>
              </a:rPr>
              <a:t>Petrarca</a:t>
            </a:r>
            <a:endParaRPr lang="cs-CZ" b="1" dirty="0" smtClean="0">
              <a:latin typeface="Constantia" pitchFamily="18" charset="0"/>
            </a:endParaRPr>
          </a:p>
          <a:p>
            <a:pPr marL="68580" indent="0">
              <a:buNone/>
            </a:pPr>
            <a:r>
              <a:rPr lang="cs-CZ" b="1" dirty="0" smtClean="0">
                <a:solidFill>
                  <a:schemeClr val="accent4">
                    <a:lumMod val="75000"/>
                  </a:schemeClr>
                </a:solidFill>
                <a:latin typeface="Constantia" pitchFamily="18" charset="0"/>
              </a:rPr>
              <a:t>Sonety Lauře </a:t>
            </a:r>
            <a:r>
              <a:rPr lang="cs-CZ" dirty="0" smtClean="0">
                <a:latin typeface="Constantia" pitchFamily="18" charset="0"/>
              </a:rPr>
              <a:t>(básně, sonety věnované jeho životní lásce)</a:t>
            </a:r>
            <a:endParaRPr lang="cs-CZ" b="1" dirty="0">
              <a:solidFill>
                <a:schemeClr val="accent4">
                  <a:lumMod val="75000"/>
                </a:schemeClr>
              </a:solidFill>
              <a:latin typeface="Constantia" pitchFamily="18" charset="0"/>
            </a:endParaRPr>
          </a:p>
          <a:p>
            <a:pPr marL="68580" indent="0">
              <a:buNone/>
            </a:pPr>
            <a:endParaRPr lang="cs-CZ" sz="2400" dirty="0" smtClean="0">
              <a:solidFill>
                <a:schemeClr val="accent4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093270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92394" y="3645024"/>
            <a:ext cx="7024744" cy="792088"/>
          </a:xfrm>
        </p:spPr>
        <p:txBody>
          <a:bodyPr>
            <a:noAutofit/>
          </a:bodyPr>
          <a:lstStyle/>
          <a:p>
            <a:pPr algn="ctr"/>
            <a:r>
              <a:rPr lang="cs-CZ" sz="4800" dirty="0" smtClean="0">
                <a:solidFill>
                  <a:schemeClr val="accent5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Francie</a:t>
            </a:r>
            <a:endParaRPr lang="cs-CZ" sz="4800" b="1" dirty="0">
              <a:solidFill>
                <a:schemeClr val="accent5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21056" y="4365104"/>
            <a:ext cx="7839376" cy="2088232"/>
          </a:xfrm>
        </p:spPr>
        <p:txBody>
          <a:bodyPr>
            <a:noAutofit/>
          </a:bodyPr>
          <a:lstStyle/>
          <a:p>
            <a:pPr marL="525780" indent="-457200">
              <a:buFont typeface="Wingdings" pitchFamily="2" charset="2"/>
              <a:buChar char="v"/>
            </a:pPr>
            <a:r>
              <a:rPr lang="cs-CZ" b="1" dirty="0" smtClean="0">
                <a:latin typeface="Constantia" pitchFamily="18" charset="0"/>
              </a:rPr>
              <a:t>Francois Villon </a:t>
            </a:r>
            <a:r>
              <a:rPr lang="cs-CZ" dirty="0" smtClean="0">
                <a:latin typeface="Constantia" pitchFamily="18" charset="0"/>
              </a:rPr>
              <a:t>(žije jako tulák, balady)</a:t>
            </a:r>
            <a:endParaRPr lang="cs-CZ" b="1" dirty="0">
              <a:latin typeface="Constantia" pitchFamily="18" charset="0"/>
            </a:endParaRPr>
          </a:p>
          <a:p>
            <a:pPr marL="68580" indent="0">
              <a:buNone/>
            </a:pPr>
            <a:r>
              <a:rPr lang="cs-CZ" b="1" dirty="0" smtClean="0">
                <a:solidFill>
                  <a:schemeClr val="accent4">
                    <a:lumMod val="75000"/>
                  </a:schemeClr>
                </a:solidFill>
                <a:latin typeface="Constantia" pitchFamily="18" charset="0"/>
              </a:rPr>
              <a:t>Závěť</a:t>
            </a:r>
            <a:endParaRPr lang="cs-CZ" dirty="0">
              <a:latin typeface="Constantia" pitchFamily="18" charset="0"/>
            </a:endParaRPr>
          </a:p>
          <a:p>
            <a:pPr marL="68580" indent="0">
              <a:buNone/>
            </a:pPr>
            <a:endParaRPr lang="cs-CZ" sz="800" b="1" dirty="0" smtClean="0">
              <a:solidFill>
                <a:schemeClr val="accent4">
                  <a:lumMod val="75000"/>
                </a:schemeClr>
              </a:solidFill>
              <a:latin typeface="Constantia" pitchFamily="18" charset="0"/>
            </a:endParaRPr>
          </a:p>
          <a:p>
            <a:pPr marL="525780" indent="-457200">
              <a:buFont typeface="Wingdings" pitchFamily="2" charset="2"/>
              <a:buChar char="v"/>
            </a:pPr>
            <a:r>
              <a:rPr lang="cs-CZ" b="1" dirty="0" smtClean="0">
                <a:latin typeface="Constantia" pitchFamily="18" charset="0"/>
              </a:rPr>
              <a:t>Francois </a:t>
            </a:r>
            <a:r>
              <a:rPr lang="cs-CZ" b="1" dirty="0" err="1" smtClean="0">
                <a:latin typeface="Constantia" pitchFamily="18" charset="0"/>
              </a:rPr>
              <a:t>Rabelais</a:t>
            </a:r>
            <a:endParaRPr lang="cs-CZ" b="1" dirty="0" smtClean="0">
              <a:latin typeface="Constantia" pitchFamily="18" charset="0"/>
            </a:endParaRPr>
          </a:p>
          <a:p>
            <a:pPr marL="68580" indent="0">
              <a:buNone/>
            </a:pPr>
            <a:r>
              <a:rPr lang="cs-CZ" b="1" dirty="0" err="1" smtClean="0">
                <a:solidFill>
                  <a:schemeClr val="accent4">
                    <a:lumMod val="75000"/>
                  </a:schemeClr>
                </a:solidFill>
                <a:latin typeface="Constantia" pitchFamily="18" charset="0"/>
              </a:rPr>
              <a:t>Gargantua</a:t>
            </a:r>
            <a:r>
              <a:rPr lang="cs-CZ" b="1" dirty="0" smtClean="0">
                <a:solidFill>
                  <a:schemeClr val="accent4">
                    <a:lumMod val="75000"/>
                  </a:schemeClr>
                </a:solidFill>
                <a:latin typeface="Constantia" pitchFamily="18" charset="0"/>
              </a:rPr>
              <a:t> a </a:t>
            </a:r>
            <a:r>
              <a:rPr lang="cs-CZ" b="1" dirty="0" err="1" smtClean="0">
                <a:solidFill>
                  <a:schemeClr val="accent4">
                    <a:lumMod val="75000"/>
                  </a:schemeClr>
                </a:solidFill>
                <a:latin typeface="Constantia" pitchFamily="18" charset="0"/>
              </a:rPr>
              <a:t>Pantagruel</a:t>
            </a:r>
            <a:r>
              <a:rPr lang="cs-CZ" b="1" dirty="0" smtClean="0">
                <a:solidFill>
                  <a:schemeClr val="accent4">
                    <a:lumMod val="75000"/>
                  </a:schemeClr>
                </a:solidFill>
                <a:latin typeface="Constantia" pitchFamily="18" charset="0"/>
              </a:rPr>
              <a:t> </a:t>
            </a:r>
            <a:r>
              <a:rPr lang="cs-CZ" dirty="0" smtClean="0">
                <a:latin typeface="Constantia" pitchFamily="18" charset="0"/>
              </a:rPr>
              <a:t>(příběhy dvou obrů, otce a syna)</a:t>
            </a:r>
          </a:p>
          <a:p>
            <a:pPr marL="68580" indent="0">
              <a:buNone/>
            </a:pPr>
            <a:endParaRPr lang="cs-CZ" sz="2400" dirty="0" smtClean="0"/>
          </a:p>
          <a:p>
            <a:pPr marL="68580" indent="0">
              <a:buNone/>
            </a:pPr>
            <a:endParaRPr lang="cs-CZ" sz="2400" dirty="0" smtClean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961112" y="332656"/>
            <a:ext cx="7024744" cy="792088"/>
          </a:xfrm>
          <a:prstGeom prst="rect">
            <a:avLst/>
          </a:prstGeo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defPPr>
              <a:defRPr sz="4400">
                <a:solidFill>
                  <a:schemeClr val="tx2">
                    <a:shade val="80000"/>
                    <a:satMod val="150000"/>
                  </a:schemeClr>
                </a:solidFill>
                <a:latin typeface="+mj-lt"/>
                <a:ea typeface="+mj-ea"/>
                <a:cs typeface="+mj-cs"/>
              </a:defRPr>
            </a:defPPr>
            <a:lvl1pPr algn="ctr" eaLnBrk="1" hangingPunct="1">
              <a:buNone/>
              <a:defRPr lang="en-US" sz="5300" b="1" strike="noStrike" kern="1200" baseline="0" dirty="0" smtClean="0">
                <a:solidFill>
                  <a:schemeClr val="tx2">
                    <a:shade val="85000"/>
                    <a:satMod val="150000"/>
                  </a:schemeClr>
                </a:solidFill>
                <a:effectLst/>
                <a:latin typeface="+mj-lt"/>
                <a:ea typeface="+mj-lt"/>
                <a:cs typeface="+mj-lt"/>
              </a:defRPr>
            </a:lvl1pPr>
          </a:lstStyle>
          <a:p>
            <a:r>
              <a:rPr lang="cs-CZ" sz="4800" dirty="0" smtClean="0">
                <a:solidFill>
                  <a:schemeClr val="accent5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Špan</a:t>
            </a:r>
            <a:r>
              <a:rPr lang="cs-CZ" sz="4400" dirty="0" smtClean="0">
                <a:solidFill>
                  <a:schemeClr val="accent5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ě</a:t>
            </a:r>
            <a:r>
              <a:rPr lang="cs-CZ" sz="4800" dirty="0" smtClean="0">
                <a:solidFill>
                  <a:schemeClr val="accent5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lsko</a:t>
            </a:r>
            <a:endParaRPr lang="cs-CZ" sz="4800" dirty="0">
              <a:solidFill>
                <a:schemeClr val="accent5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621056" y="980728"/>
            <a:ext cx="7704856" cy="2808312"/>
          </a:xfrm>
          <a:prstGeom prst="rect">
            <a:avLst/>
          </a:prstGeom>
        </p:spPr>
        <p:txBody>
          <a:bodyPr lIns="45720" rIns="45720" anchor="t">
            <a:noAutofit/>
          </a:bodyPr>
          <a:lstStyle>
            <a:defPPr>
              <a:defRPr>
                <a:solidFill>
                  <a:schemeClr val="tx1"/>
                </a:solidFill>
                <a:latin typeface="+mn-lt"/>
                <a:ea typeface="+mn-ea"/>
                <a:cs typeface="+mn-cs"/>
              </a:defRPr>
            </a:defPPr>
            <a:lvl1pPr marL="457200" indent="-274320" algn="l" eaLnBrk="1" hangingPunct="1">
              <a:buClr>
                <a:schemeClr val="accent1"/>
              </a:buClr>
              <a:buSzPct val="80000"/>
              <a:buFont typeface="Wingdings 2" pitchFamily="18" charset="2"/>
              <a:buChar char=""/>
              <a:defRPr sz="280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1pPr>
            <a:lvl2pPr marL="758952" indent="-228600" algn="l" eaLnBrk="1" hangingPunct="1">
              <a:buClr>
                <a:schemeClr val="accent2"/>
              </a:buClr>
              <a:buFont typeface="Wingdings 2" pitchFamily="18" charset="2"/>
              <a:buChar char=""/>
              <a:defRPr sz="220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2pPr>
            <a:lvl3pPr marL="1033272" indent="-228600" algn="l" eaLnBrk="1" hangingPunct="1">
              <a:buClr>
                <a:schemeClr val="accent3"/>
              </a:buClr>
              <a:buFont typeface="Wingdings 2" pitchFamily="18" charset="2"/>
              <a:buChar char=""/>
              <a:defRPr sz="200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3pPr>
            <a:lvl4pPr marL="1298448" indent="-228600" algn="l" eaLnBrk="1" hangingPunct="1">
              <a:buClr>
                <a:schemeClr val="accent4"/>
              </a:buClr>
              <a:buFont typeface="Wingdings 2" pitchFamily="18" charset="2"/>
              <a:buChar char=""/>
              <a:defRPr sz="180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4pPr>
            <a:lvl5pPr marL="1554480" indent="-228600" algn="l" eaLnBrk="1" hangingPunct="1">
              <a:buClr>
                <a:schemeClr val="accent5"/>
              </a:buClr>
              <a:buFont typeface="Wingdings 2" pitchFamily="18" charset="2"/>
              <a:buChar char=""/>
              <a:defRPr sz="180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5pPr>
            <a:lvl6pPr marL="1810512" indent="-228600" algn="l" eaLnBrk="1" hangingPunct="1">
              <a:buClr>
                <a:schemeClr val="accent6"/>
              </a:buClr>
              <a:buFont typeface="Wingdings 2" pitchFamily="18" charset="2"/>
              <a:buChar char=""/>
              <a:defRPr lang="en-US" sz="1600" baseline="0" smtClean="0">
                <a:latin typeface="+mn-lt"/>
              </a:defRPr>
            </a:lvl6pPr>
            <a:lvl7pPr marL="2075688" indent="-228600" algn="l" eaLnBrk="1" hangingPunct="1">
              <a:buClr>
                <a:schemeClr val="tx2"/>
              </a:buClr>
              <a:buFont typeface="Wingdings 2" pitchFamily="18" charset="2"/>
              <a:buChar char=""/>
              <a:defRPr lang="en-US" sz="1600" baseline="0" smtClean="0">
                <a:latin typeface="+mn-lt"/>
              </a:defRPr>
            </a:lvl7pPr>
            <a:lvl8pPr marL="2340864" indent="-228600" algn="l" eaLnBrk="1" hangingPunct="1">
              <a:buClr>
                <a:schemeClr val="accent2"/>
              </a:buClr>
              <a:buFont typeface="Wingdings 2" pitchFamily="18" charset="2"/>
              <a:buChar char=""/>
              <a:defRPr sz="1600" baseline="0">
                <a:latin typeface="+mn-lt"/>
              </a:defRPr>
            </a:lvl8pPr>
            <a:lvl9pPr marL="2596896" indent="-228600" algn="l" eaLnBrk="1" hangingPunct="1">
              <a:buClr>
                <a:schemeClr val="accent1"/>
              </a:buClr>
              <a:buFont typeface="Wingdings 2" pitchFamily="18" charset="2"/>
              <a:buChar char=""/>
              <a:defRPr sz="1400" baseline="0">
                <a:latin typeface="+mn-lt"/>
              </a:defRPr>
            </a:lvl9pPr>
          </a:lstStyle>
          <a:p>
            <a:pPr marL="525780" indent="-457200">
              <a:buFont typeface="Wingdings" pitchFamily="2" charset="2"/>
              <a:buChar char="v"/>
            </a:pPr>
            <a:r>
              <a:rPr lang="cs-CZ" b="1" dirty="0" err="1" smtClean="0">
                <a:latin typeface="Constantia" pitchFamily="18" charset="0"/>
              </a:rPr>
              <a:t>Lope</a:t>
            </a:r>
            <a:r>
              <a:rPr lang="cs-CZ" b="1" dirty="0" smtClean="0">
                <a:latin typeface="Constantia" pitchFamily="18" charset="0"/>
              </a:rPr>
              <a:t> de Vega</a:t>
            </a:r>
          </a:p>
          <a:p>
            <a:pPr marL="68580" indent="0">
              <a:buNone/>
            </a:pPr>
            <a:r>
              <a:rPr lang="cs-CZ" dirty="0" smtClean="0">
                <a:latin typeface="Constantia" pitchFamily="18" charset="0"/>
              </a:rPr>
              <a:t>(autor divadelních her – 1800 děl)</a:t>
            </a:r>
          </a:p>
          <a:p>
            <a:pPr marL="68580" indent="0">
              <a:buFont typeface="Wingdings 2" pitchFamily="18" charset="2"/>
              <a:buNone/>
            </a:pPr>
            <a:endParaRPr lang="cs-CZ" sz="800" b="1" dirty="0" smtClean="0">
              <a:solidFill>
                <a:schemeClr val="accent4">
                  <a:lumMod val="75000"/>
                </a:schemeClr>
              </a:solidFill>
              <a:latin typeface="Constantia" pitchFamily="18" charset="0"/>
            </a:endParaRPr>
          </a:p>
          <a:p>
            <a:pPr marL="525780" indent="-457200">
              <a:buFont typeface="Wingdings" pitchFamily="2" charset="2"/>
              <a:buChar char="v"/>
            </a:pPr>
            <a:r>
              <a:rPr lang="cs-CZ" b="1" dirty="0" smtClean="0">
                <a:latin typeface="Constantia" pitchFamily="18" charset="0"/>
              </a:rPr>
              <a:t>Miguel de Cervantes </a:t>
            </a:r>
            <a:r>
              <a:rPr lang="cs-CZ" b="1" dirty="0" err="1" smtClean="0">
                <a:latin typeface="Constantia" pitchFamily="18" charset="0"/>
              </a:rPr>
              <a:t>Saavedra</a:t>
            </a:r>
            <a:endParaRPr lang="cs-CZ" b="1" dirty="0" smtClean="0">
              <a:latin typeface="Constantia" pitchFamily="18" charset="0"/>
            </a:endParaRPr>
          </a:p>
          <a:p>
            <a:pPr marL="68580" indent="0">
              <a:buFont typeface="Wingdings 2" pitchFamily="18" charset="2"/>
              <a:buNone/>
            </a:pPr>
            <a:r>
              <a:rPr lang="cs-CZ" b="1" dirty="0" smtClean="0">
                <a:solidFill>
                  <a:schemeClr val="accent4">
                    <a:lumMod val="75000"/>
                  </a:schemeClr>
                </a:solidFill>
                <a:latin typeface="Constantia" pitchFamily="18" charset="0"/>
              </a:rPr>
              <a:t>Důmyslný rytíř Don Quijote de la </a:t>
            </a:r>
            <a:r>
              <a:rPr lang="cs-CZ" b="1" dirty="0" err="1" smtClean="0">
                <a:solidFill>
                  <a:schemeClr val="accent4">
                    <a:lumMod val="75000"/>
                  </a:schemeClr>
                </a:solidFill>
                <a:latin typeface="Constantia" pitchFamily="18" charset="0"/>
              </a:rPr>
              <a:t>Mancha</a:t>
            </a:r>
            <a:r>
              <a:rPr lang="cs-CZ" b="1" dirty="0" smtClean="0">
                <a:solidFill>
                  <a:schemeClr val="accent4">
                    <a:lumMod val="75000"/>
                  </a:schemeClr>
                </a:solidFill>
                <a:latin typeface="Constantia" pitchFamily="18" charset="0"/>
              </a:rPr>
              <a:t> </a:t>
            </a:r>
            <a:r>
              <a:rPr lang="cs-CZ" dirty="0" smtClean="0">
                <a:latin typeface="Constantia" pitchFamily="18" charset="0"/>
              </a:rPr>
              <a:t>(příběhy rytíře, jeho sluhy, přítelkyně Dolores, nepochopitelné činy rytíře)</a:t>
            </a:r>
          </a:p>
          <a:p>
            <a:pPr marL="68580" indent="0">
              <a:buFont typeface="Wingdings 2" pitchFamily="18" charset="2"/>
              <a:buNone/>
            </a:pPr>
            <a:endParaRPr lang="cs-CZ" sz="2400" dirty="0" smtClean="0">
              <a:solidFill>
                <a:schemeClr val="accent4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879979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  <p:bldP spid="4" grpId="0"/>
      <p:bldP spid="5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7584" y="188640"/>
            <a:ext cx="7024744" cy="792088"/>
          </a:xfrm>
        </p:spPr>
        <p:txBody>
          <a:bodyPr>
            <a:noAutofit/>
          </a:bodyPr>
          <a:lstStyle/>
          <a:p>
            <a:pPr algn="ctr"/>
            <a:r>
              <a:rPr lang="cs-CZ" sz="4800" dirty="0" smtClean="0">
                <a:solidFill>
                  <a:schemeClr val="accent5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Anglie</a:t>
            </a:r>
            <a:endParaRPr lang="cs-CZ" sz="4800" b="1" dirty="0">
              <a:solidFill>
                <a:schemeClr val="accent5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836712"/>
            <a:ext cx="8208912" cy="5832648"/>
          </a:xfrm>
        </p:spPr>
        <p:txBody>
          <a:bodyPr>
            <a:noAutofit/>
          </a:bodyPr>
          <a:lstStyle/>
          <a:p>
            <a:pPr marL="68580" indent="0">
              <a:buNone/>
            </a:pPr>
            <a:r>
              <a:rPr lang="cs-CZ" b="1" dirty="0" smtClean="0">
                <a:latin typeface="Constantia" pitchFamily="18" charset="0"/>
              </a:rPr>
              <a:t>William Shakespeare </a:t>
            </a:r>
            <a:r>
              <a:rPr lang="cs-CZ" dirty="0" smtClean="0">
                <a:latin typeface="Constantia" pitchFamily="18" charset="0"/>
              </a:rPr>
              <a:t>(herec, autor mnoha her)</a:t>
            </a:r>
          </a:p>
          <a:p>
            <a:pPr marL="68580" indent="0">
              <a:buNone/>
            </a:pPr>
            <a:endParaRPr lang="cs-CZ" sz="800" dirty="0" smtClean="0">
              <a:latin typeface="Constantia" pitchFamily="18" charset="0"/>
            </a:endParaRPr>
          </a:p>
          <a:p>
            <a:pPr marL="68580" indent="0">
              <a:buNone/>
            </a:pPr>
            <a:r>
              <a:rPr lang="cs-CZ" sz="2400" dirty="0" smtClean="0">
                <a:latin typeface="Constantia" pitchFamily="18" charset="0"/>
              </a:rPr>
              <a:t>Historické hry</a:t>
            </a:r>
          </a:p>
          <a:p>
            <a:pPr marL="713232" lvl="1" indent="-342900">
              <a:buFont typeface="Wingdings" pitchFamily="2" charset="2"/>
              <a:buChar char="v"/>
            </a:pPr>
            <a:r>
              <a:rPr lang="cs-CZ" sz="2800" b="1" dirty="0" smtClean="0">
                <a:solidFill>
                  <a:schemeClr val="accent4">
                    <a:lumMod val="75000"/>
                  </a:schemeClr>
                </a:solidFill>
                <a:latin typeface="Constantia" pitchFamily="18" charset="0"/>
              </a:rPr>
              <a:t>Richard III.</a:t>
            </a:r>
          </a:p>
          <a:p>
            <a:pPr marL="713232" lvl="1" indent="-342900">
              <a:buFont typeface="Wingdings" pitchFamily="2" charset="2"/>
              <a:buChar char="v"/>
            </a:pPr>
            <a:r>
              <a:rPr lang="cs-CZ" sz="2800" b="1" dirty="0" smtClean="0">
                <a:solidFill>
                  <a:schemeClr val="accent4">
                    <a:lumMod val="75000"/>
                  </a:schemeClr>
                </a:solidFill>
                <a:latin typeface="Constantia" pitchFamily="18" charset="0"/>
              </a:rPr>
              <a:t>Jindřich VIII.</a:t>
            </a:r>
          </a:p>
          <a:p>
            <a:pPr marL="68580" indent="0">
              <a:buNone/>
            </a:pPr>
            <a:endParaRPr lang="cs-CZ" sz="800" b="1" dirty="0" smtClean="0">
              <a:solidFill>
                <a:schemeClr val="accent4">
                  <a:lumMod val="75000"/>
                </a:schemeClr>
              </a:solidFill>
              <a:latin typeface="Constantia" pitchFamily="18" charset="0"/>
            </a:endParaRPr>
          </a:p>
          <a:p>
            <a:pPr marL="68580" indent="0">
              <a:buNone/>
            </a:pPr>
            <a:endParaRPr lang="cs-CZ" sz="800" b="1" dirty="0">
              <a:solidFill>
                <a:schemeClr val="accent4">
                  <a:lumMod val="75000"/>
                </a:schemeClr>
              </a:solidFill>
              <a:latin typeface="Constantia" pitchFamily="18" charset="0"/>
            </a:endParaRPr>
          </a:p>
          <a:p>
            <a:pPr marL="68580" indent="0">
              <a:buNone/>
            </a:pPr>
            <a:endParaRPr lang="cs-CZ" sz="800" b="1" dirty="0" smtClean="0">
              <a:solidFill>
                <a:schemeClr val="accent4">
                  <a:lumMod val="75000"/>
                </a:schemeClr>
              </a:solidFill>
              <a:latin typeface="Constantia" pitchFamily="18" charset="0"/>
            </a:endParaRPr>
          </a:p>
          <a:p>
            <a:pPr marL="68580" indent="0">
              <a:buNone/>
            </a:pPr>
            <a:endParaRPr lang="cs-CZ" sz="800" b="1" dirty="0">
              <a:solidFill>
                <a:schemeClr val="accent4">
                  <a:lumMod val="75000"/>
                </a:schemeClr>
              </a:solidFill>
              <a:latin typeface="Constantia" pitchFamily="18" charset="0"/>
            </a:endParaRPr>
          </a:p>
          <a:p>
            <a:pPr marL="68580" indent="0">
              <a:buNone/>
            </a:pPr>
            <a:endParaRPr lang="cs-CZ" sz="800" b="1" dirty="0" smtClean="0">
              <a:solidFill>
                <a:schemeClr val="accent4">
                  <a:lumMod val="75000"/>
                </a:schemeClr>
              </a:solidFill>
              <a:latin typeface="Constantia" pitchFamily="18" charset="0"/>
            </a:endParaRPr>
          </a:p>
          <a:p>
            <a:pPr marL="68580" indent="0">
              <a:buNone/>
            </a:pPr>
            <a:endParaRPr lang="cs-CZ" sz="800" b="1" dirty="0">
              <a:solidFill>
                <a:schemeClr val="accent4">
                  <a:lumMod val="75000"/>
                </a:schemeClr>
              </a:solidFill>
              <a:latin typeface="Constantia" pitchFamily="18" charset="0"/>
            </a:endParaRPr>
          </a:p>
          <a:p>
            <a:pPr marL="68580" indent="0">
              <a:buNone/>
            </a:pPr>
            <a:endParaRPr lang="cs-CZ" sz="800" b="1" dirty="0" smtClean="0">
              <a:solidFill>
                <a:schemeClr val="accent4">
                  <a:lumMod val="75000"/>
                </a:schemeClr>
              </a:solidFill>
              <a:latin typeface="Constantia" pitchFamily="18" charset="0"/>
            </a:endParaRPr>
          </a:p>
          <a:p>
            <a:pPr marL="68580" indent="0">
              <a:buNone/>
            </a:pPr>
            <a:endParaRPr lang="cs-CZ" sz="800" b="1" dirty="0" smtClean="0">
              <a:solidFill>
                <a:schemeClr val="accent4">
                  <a:lumMod val="75000"/>
                </a:schemeClr>
              </a:solidFill>
              <a:latin typeface="Constantia" pitchFamily="18" charset="0"/>
            </a:endParaRPr>
          </a:p>
          <a:p>
            <a:pPr marL="68580" indent="0">
              <a:buNone/>
            </a:pPr>
            <a:endParaRPr lang="cs-CZ" sz="800" b="1" dirty="0">
              <a:solidFill>
                <a:schemeClr val="accent4">
                  <a:lumMod val="75000"/>
                </a:schemeClr>
              </a:solidFill>
              <a:latin typeface="Constantia" pitchFamily="18" charset="0"/>
            </a:endParaRPr>
          </a:p>
          <a:p>
            <a:pPr marL="68580" indent="0">
              <a:buNone/>
            </a:pPr>
            <a:endParaRPr lang="cs-CZ" sz="800" b="1" dirty="0" smtClean="0">
              <a:solidFill>
                <a:schemeClr val="accent4">
                  <a:lumMod val="75000"/>
                </a:schemeClr>
              </a:solidFill>
              <a:latin typeface="Constantia" pitchFamily="18" charset="0"/>
            </a:endParaRPr>
          </a:p>
          <a:p>
            <a:pPr marL="68580" indent="0">
              <a:buNone/>
            </a:pPr>
            <a:endParaRPr lang="cs-CZ" sz="800" b="1" dirty="0">
              <a:solidFill>
                <a:schemeClr val="accent4">
                  <a:lumMod val="75000"/>
                </a:schemeClr>
              </a:solidFill>
              <a:latin typeface="Constantia" pitchFamily="18" charset="0"/>
            </a:endParaRPr>
          </a:p>
          <a:p>
            <a:pPr marL="68580" indent="0">
              <a:buNone/>
            </a:pPr>
            <a:endParaRPr lang="cs-CZ" sz="800" b="1" dirty="0" smtClean="0">
              <a:solidFill>
                <a:schemeClr val="accent4">
                  <a:lumMod val="75000"/>
                </a:schemeClr>
              </a:solidFill>
              <a:latin typeface="Constantia" pitchFamily="18" charset="0"/>
            </a:endParaRPr>
          </a:p>
          <a:p>
            <a:pPr marL="68580" indent="0">
              <a:buNone/>
            </a:pPr>
            <a:endParaRPr lang="cs-CZ" sz="800" b="1" dirty="0">
              <a:solidFill>
                <a:schemeClr val="accent4">
                  <a:lumMod val="75000"/>
                </a:schemeClr>
              </a:solidFill>
              <a:latin typeface="Constantia" pitchFamily="18" charset="0"/>
            </a:endParaRPr>
          </a:p>
          <a:p>
            <a:pPr marL="68580" indent="0">
              <a:buNone/>
            </a:pPr>
            <a:endParaRPr lang="cs-CZ" sz="800" b="1" dirty="0" smtClean="0">
              <a:solidFill>
                <a:schemeClr val="accent4">
                  <a:lumMod val="75000"/>
                </a:schemeClr>
              </a:solidFill>
              <a:latin typeface="Constantia" pitchFamily="18" charset="0"/>
            </a:endParaRPr>
          </a:p>
          <a:p>
            <a:pPr marL="68580" indent="0">
              <a:buNone/>
            </a:pPr>
            <a:endParaRPr lang="cs-CZ" sz="800" b="1" dirty="0">
              <a:solidFill>
                <a:schemeClr val="accent4">
                  <a:lumMod val="75000"/>
                </a:schemeClr>
              </a:solidFill>
              <a:latin typeface="Constantia" pitchFamily="18" charset="0"/>
            </a:endParaRPr>
          </a:p>
          <a:p>
            <a:pPr marL="68580" indent="0">
              <a:buNone/>
            </a:pPr>
            <a:endParaRPr lang="cs-CZ" sz="800" b="1" dirty="0" smtClean="0">
              <a:solidFill>
                <a:schemeClr val="accent4">
                  <a:lumMod val="75000"/>
                </a:schemeClr>
              </a:solidFill>
              <a:latin typeface="Constantia" pitchFamily="18" charset="0"/>
            </a:endParaRPr>
          </a:p>
          <a:p>
            <a:pPr marL="68580" indent="0">
              <a:buNone/>
            </a:pPr>
            <a:endParaRPr lang="cs-CZ" sz="800" b="1" dirty="0">
              <a:solidFill>
                <a:schemeClr val="accent4">
                  <a:lumMod val="75000"/>
                </a:schemeClr>
              </a:solidFill>
              <a:latin typeface="Constantia" pitchFamily="18" charset="0"/>
            </a:endParaRPr>
          </a:p>
          <a:p>
            <a:pPr marL="68580" indent="0">
              <a:buNone/>
            </a:pPr>
            <a:endParaRPr lang="cs-CZ" sz="800" b="1" dirty="0" smtClean="0">
              <a:solidFill>
                <a:schemeClr val="accent4">
                  <a:lumMod val="75000"/>
                </a:schemeClr>
              </a:solidFill>
              <a:latin typeface="Constantia" pitchFamily="18" charset="0"/>
            </a:endParaRPr>
          </a:p>
          <a:p>
            <a:pPr marL="68580" indent="0">
              <a:buNone/>
            </a:pPr>
            <a:r>
              <a:rPr lang="cs-CZ" sz="2400" dirty="0" smtClean="0">
                <a:latin typeface="Constantia" pitchFamily="18" charset="0"/>
              </a:rPr>
              <a:t>Komedie</a:t>
            </a:r>
          </a:p>
          <a:p>
            <a:pPr marL="713232" lvl="1" indent="-342900">
              <a:buFont typeface="Wingdings" pitchFamily="2" charset="2"/>
              <a:buChar char="v"/>
            </a:pPr>
            <a:r>
              <a:rPr lang="cs-CZ" sz="2800" b="1" dirty="0" smtClean="0">
                <a:solidFill>
                  <a:schemeClr val="accent4">
                    <a:lumMod val="75000"/>
                  </a:schemeClr>
                </a:solidFill>
                <a:latin typeface="Constantia" pitchFamily="18" charset="0"/>
              </a:rPr>
              <a:t>Večer tříkrálový</a:t>
            </a:r>
          </a:p>
          <a:p>
            <a:pPr marL="713232" lvl="1" indent="-342900">
              <a:buFont typeface="Wingdings" pitchFamily="2" charset="2"/>
              <a:buChar char="v"/>
            </a:pPr>
            <a:r>
              <a:rPr lang="cs-CZ" sz="2800" b="1" dirty="0" smtClean="0">
                <a:solidFill>
                  <a:schemeClr val="accent4">
                    <a:lumMod val="75000"/>
                  </a:schemeClr>
                </a:solidFill>
                <a:latin typeface="Constantia" pitchFamily="18" charset="0"/>
              </a:rPr>
              <a:t>Sen noci svatojánské</a:t>
            </a:r>
          </a:p>
          <a:p>
            <a:pPr marL="713232" lvl="1" indent="-342900">
              <a:buFont typeface="Wingdings" pitchFamily="2" charset="2"/>
              <a:buChar char="v"/>
            </a:pPr>
            <a:r>
              <a:rPr lang="cs-CZ" sz="2800" b="1" dirty="0" smtClean="0">
                <a:solidFill>
                  <a:schemeClr val="accent4">
                    <a:lumMod val="75000"/>
                  </a:schemeClr>
                </a:solidFill>
                <a:latin typeface="Constantia" pitchFamily="18" charset="0"/>
              </a:rPr>
              <a:t>Veselé paničky windsorské</a:t>
            </a:r>
          </a:p>
          <a:p>
            <a:pPr marL="68580" indent="0">
              <a:buNone/>
            </a:pPr>
            <a:endParaRPr lang="cs-CZ" sz="800" dirty="0" smtClean="0">
              <a:latin typeface="Constantia" pitchFamily="18" charset="0"/>
            </a:endParaRPr>
          </a:p>
          <a:p>
            <a:pPr marL="370332" lvl="1" indent="0">
              <a:buNone/>
            </a:pPr>
            <a:endParaRPr lang="cs-CZ" sz="2400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12125" y="2696877"/>
            <a:ext cx="3600400" cy="21852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68580" indent="0">
              <a:buNone/>
            </a:pPr>
            <a:r>
              <a:rPr lang="cs-CZ" sz="2400" dirty="0">
                <a:latin typeface="Constantia" pitchFamily="18" charset="0"/>
              </a:rPr>
              <a:t>Tragédie</a:t>
            </a:r>
          </a:p>
          <a:p>
            <a:pPr marL="713232" lvl="1" indent="-342900">
              <a:buClr>
                <a:schemeClr val="accent2"/>
              </a:buClr>
              <a:buFont typeface="Wingdings" pitchFamily="2" charset="2"/>
              <a:buChar char="v"/>
            </a:pPr>
            <a:r>
              <a:rPr lang="cs-CZ" sz="2800" b="1" dirty="0">
                <a:solidFill>
                  <a:schemeClr val="accent4">
                    <a:lumMod val="75000"/>
                  </a:schemeClr>
                </a:solidFill>
                <a:latin typeface="Constantia" pitchFamily="18" charset="0"/>
              </a:rPr>
              <a:t>Romeo a Julie</a:t>
            </a:r>
          </a:p>
          <a:p>
            <a:pPr marL="713232" lvl="1" indent="-342900">
              <a:buClr>
                <a:schemeClr val="accent2"/>
              </a:buClr>
              <a:buFont typeface="Wingdings" pitchFamily="2" charset="2"/>
              <a:buChar char="v"/>
            </a:pPr>
            <a:r>
              <a:rPr lang="cs-CZ" sz="2800" b="1" dirty="0">
                <a:solidFill>
                  <a:schemeClr val="accent4">
                    <a:lumMod val="75000"/>
                  </a:schemeClr>
                </a:solidFill>
                <a:latin typeface="Constantia" pitchFamily="18" charset="0"/>
              </a:rPr>
              <a:t>Othello</a:t>
            </a:r>
          </a:p>
          <a:p>
            <a:pPr marL="713232" lvl="1" indent="-342900">
              <a:buClr>
                <a:schemeClr val="accent2"/>
              </a:buClr>
              <a:buFont typeface="Wingdings" pitchFamily="2" charset="2"/>
              <a:buChar char="v"/>
            </a:pPr>
            <a:r>
              <a:rPr lang="cs-CZ" sz="2800" b="1" dirty="0">
                <a:solidFill>
                  <a:schemeClr val="accent4">
                    <a:lumMod val="75000"/>
                  </a:schemeClr>
                </a:solidFill>
                <a:latin typeface="Constantia" pitchFamily="18" charset="0"/>
              </a:rPr>
              <a:t>Hamlet</a:t>
            </a:r>
          </a:p>
          <a:p>
            <a:pPr marL="713232" lvl="1" indent="-342900">
              <a:buClr>
                <a:schemeClr val="accent2"/>
              </a:buClr>
              <a:buFont typeface="Wingdings" pitchFamily="2" charset="2"/>
              <a:buChar char="v"/>
            </a:pPr>
            <a:r>
              <a:rPr lang="cs-CZ" sz="2800" b="1" dirty="0">
                <a:solidFill>
                  <a:schemeClr val="accent4">
                    <a:lumMod val="75000"/>
                  </a:schemeClr>
                </a:solidFill>
                <a:latin typeface="Constantia" pitchFamily="18" charset="0"/>
              </a:rPr>
              <a:t>Král </a:t>
            </a:r>
            <a:r>
              <a:rPr lang="cs-CZ" sz="2800" b="1" dirty="0" smtClean="0">
                <a:solidFill>
                  <a:schemeClr val="accent4">
                    <a:lumMod val="75000"/>
                  </a:schemeClr>
                </a:solidFill>
                <a:latin typeface="Constantia" pitchFamily="18" charset="0"/>
              </a:rPr>
              <a:t>Lear</a:t>
            </a:r>
            <a:endParaRPr lang="cs-CZ" sz="2800" b="1" dirty="0">
              <a:solidFill>
                <a:schemeClr val="accent4">
                  <a:lumMod val="75000"/>
                </a:schemeClr>
              </a:solidFill>
              <a:latin typeface="Constant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593862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3" end="2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3">
                                            <p:txEl>
                                              <p:pRg st="23" end="2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23" end="2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3">
                                            <p:txEl>
                                              <p:pRg st="23" end="2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4" end="2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3">
                                            <p:txEl>
                                              <p:pRg st="24" end="2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3">
                                            <p:txEl>
                                              <p:pRg st="24" end="2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24" end="2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5" end="2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3">
                                            <p:txEl>
                                              <p:pRg st="25" end="2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3">
                                            <p:txEl>
                                              <p:pRg st="25" end="2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3">
                                            <p:txEl>
                                              <p:pRg st="25" end="2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6" end="2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3">
                                            <p:txEl>
                                              <p:pRg st="26" end="2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3">
                                            <p:txEl>
                                              <p:pRg st="26" end="2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3">
                                            <p:txEl>
                                              <p:pRg st="26" end="2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7584" y="620688"/>
            <a:ext cx="7024744" cy="792088"/>
          </a:xfrm>
        </p:spPr>
        <p:txBody>
          <a:bodyPr>
            <a:normAutofit fontScale="90000"/>
          </a:bodyPr>
          <a:lstStyle/>
          <a:p>
            <a:pPr algn="ctr"/>
            <a:r>
              <a:rPr lang="cs-CZ" sz="6600" dirty="0" smtClean="0">
                <a:solidFill>
                  <a:schemeClr val="accent5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Čechy</a:t>
            </a:r>
            <a:endParaRPr lang="cs-CZ" sz="6600" b="1" dirty="0">
              <a:solidFill>
                <a:schemeClr val="accent5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1628800"/>
            <a:ext cx="7704856" cy="4824536"/>
          </a:xfrm>
        </p:spPr>
        <p:txBody>
          <a:bodyPr>
            <a:noAutofit/>
          </a:bodyPr>
          <a:lstStyle/>
          <a:p>
            <a:pPr marL="525780" indent="-457200">
              <a:buFont typeface="Wingdings" pitchFamily="2" charset="2"/>
              <a:buChar char="v"/>
            </a:pPr>
            <a:r>
              <a:rPr lang="cs-CZ" b="1" dirty="0" smtClean="0">
                <a:latin typeface="Constantia" pitchFamily="18" charset="0"/>
              </a:rPr>
              <a:t>Václav Hájek z Libočan</a:t>
            </a:r>
          </a:p>
          <a:p>
            <a:pPr marL="68580" indent="0">
              <a:buNone/>
            </a:pPr>
            <a:r>
              <a:rPr lang="cs-CZ" b="1" dirty="0" smtClean="0">
                <a:solidFill>
                  <a:schemeClr val="accent4">
                    <a:lumMod val="75000"/>
                  </a:schemeClr>
                </a:solidFill>
                <a:latin typeface="Constantia" pitchFamily="18" charset="0"/>
              </a:rPr>
              <a:t>Kronika česká</a:t>
            </a:r>
            <a:endParaRPr lang="cs-CZ" dirty="0" smtClean="0">
              <a:latin typeface="Constantia" pitchFamily="18" charset="0"/>
            </a:endParaRPr>
          </a:p>
          <a:p>
            <a:pPr marL="68580" indent="0">
              <a:buNone/>
            </a:pPr>
            <a:endParaRPr lang="cs-CZ" b="1" dirty="0" smtClean="0">
              <a:solidFill>
                <a:schemeClr val="accent4">
                  <a:lumMod val="75000"/>
                </a:schemeClr>
              </a:solidFill>
              <a:latin typeface="Constantia" pitchFamily="18" charset="0"/>
            </a:endParaRPr>
          </a:p>
          <a:p>
            <a:pPr marL="525780" indent="-457200">
              <a:buFont typeface="Wingdings" pitchFamily="2" charset="2"/>
              <a:buChar char="v"/>
            </a:pPr>
            <a:r>
              <a:rPr lang="cs-CZ" b="1" dirty="0" smtClean="0">
                <a:latin typeface="Constantia" pitchFamily="18" charset="0"/>
              </a:rPr>
              <a:t>Daniel Adam z </a:t>
            </a:r>
            <a:r>
              <a:rPr lang="cs-CZ" b="1" dirty="0">
                <a:latin typeface="Constantia" pitchFamily="18" charset="0"/>
              </a:rPr>
              <a:t>V</a:t>
            </a:r>
            <a:r>
              <a:rPr lang="cs-CZ" b="1" dirty="0" smtClean="0">
                <a:latin typeface="Constantia" pitchFamily="18" charset="0"/>
              </a:rPr>
              <a:t>eleslavína</a:t>
            </a:r>
          </a:p>
          <a:p>
            <a:pPr marL="68580" indent="0">
              <a:buNone/>
            </a:pPr>
            <a:r>
              <a:rPr lang="cs-CZ" dirty="0" smtClean="0">
                <a:latin typeface="Constantia" pitchFamily="18" charset="0"/>
              </a:rPr>
              <a:t>(provoz knihtisku, vydává slovníky a jiné knihy)</a:t>
            </a:r>
          </a:p>
          <a:p>
            <a:pPr marL="68580" indent="0">
              <a:buNone/>
            </a:pPr>
            <a:endParaRPr lang="cs-CZ" dirty="0" smtClean="0">
              <a:latin typeface="Constantia" pitchFamily="18" charset="0"/>
            </a:endParaRPr>
          </a:p>
          <a:p>
            <a:pPr marL="411480" indent="-342900">
              <a:buFont typeface="Wingdings" pitchFamily="2" charset="2"/>
              <a:buChar char="v"/>
            </a:pPr>
            <a:r>
              <a:rPr lang="cs-CZ" b="1" dirty="0" smtClean="0">
                <a:latin typeface="Constantia" pitchFamily="18" charset="0"/>
              </a:rPr>
              <a:t>Viktorin Kornel ze Všehrd</a:t>
            </a:r>
          </a:p>
          <a:p>
            <a:pPr marL="68580" indent="0">
              <a:buNone/>
            </a:pPr>
            <a:endParaRPr lang="cs-CZ" dirty="0">
              <a:solidFill>
                <a:schemeClr val="accent4">
                  <a:lumMod val="75000"/>
                </a:schemeClr>
              </a:solidFill>
              <a:latin typeface="Constantia" pitchFamily="18" charset="0"/>
            </a:endParaRPr>
          </a:p>
          <a:p>
            <a:pPr marL="411480" indent="-342900">
              <a:buFont typeface="Wingdings" pitchFamily="2" charset="2"/>
              <a:buChar char="v"/>
            </a:pPr>
            <a:r>
              <a:rPr lang="cs-CZ" b="1" dirty="0" smtClean="0">
                <a:latin typeface="Constantia" pitchFamily="18" charset="0"/>
              </a:rPr>
              <a:t>Václav Šašek z </a:t>
            </a:r>
            <a:r>
              <a:rPr lang="cs-CZ" b="1" dirty="0" err="1" smtClean="0">
                <a:latin typeface="Constantia" pitchFamily="18" charset="0"/>
              </a:rPr>
              <a:t>Bířkova</a:t>
            </a:r>
            <a:r>
              <a:rPr lang="cs-CZ" b="1" dirty="0" smtClean="0">
                <a:latin typeface="Constantia" pitchFamily="18" charset="0"/>
              </a:rPr>
              <a:t> </a:t>
            </a:r>
            <a:r>
              <a:rPr lang="cs-CZ" dirty="0" smtClean="0">
                <a:latin typeface="Constantia" pitchFamily="18" charset="0"/>
              </a:rPr>
              <a:t>(cestopisy)</a:t>
            </a:r>
            <a:endParaRPr lang="cs-CZ" b="1" dirty="0" smtClean="0">
              <a:latin typeface="Constant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256264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539552" y="940435"/>
            <a:ext cx="4248472" cy="530914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spcBef>
                <a:spcPts val="900"/>
              </a:spcBef>
              <a:buClr>
                <a:schemeClr val="accent4">
                  <a:lumMod val="75000"/>
                </a:schemeClr>
              </a:buClr>
              <a:buFont typeface="+mj-lt"/>
              <a:buAutoNum type="arabicPeriod"/>
            </a:pPr>
            <a:r>
              <a:rPr lang="cs-CZ" sz="2400" dirty="0" smtClean="0"/>
              <a:t>Smrtelná infekce</a:t>
            </a:r>
            <a:endParaRPr lang="cs-CZ" sz="2400" dirty="0"/>
          </a:p>
          <a:p>
            <a:pPr marL="342900" indent="-342900">
              <a:spcBef>
                <a:spcPts val="900"/>
              </a:spcBef>
              <a:buClr>
                <a:schemeClr val="accent4">
                  <a:lumMod val="75000"/>
                </a:schemeClr>
              </a:buClr>
              <a:buFont typeface="+mj-lt"/>
              <a:buAutoNum type="arabicPeriod"/>
            </a:pPr>
            <a:r>
              <a:rPr lang="cs-CZ" sz="2400" dirty="0" smtClean="0"/>
              <a:t>Pohádková bytost</a:t>
            </a:r>
          </a:p>
          <a:p>
            <a:pPr marL="342900" indent="-342900">
              <a:spcBef>
                <a:spcPts val="900"/>
              </a:spcBef>
              <a:buClr>
                <a:schemeClr val="accent4">
                  <a:lumMod val="75000"/>
                </a:schemeClr>
              </a:buClr>
              <a:buFont typeface="+mj-lt"/>
              <a:buAutoNum type="arabicPeriod"/>
            </a:pPr>
            <a:r>
              <a:rPr lang="cs-CZ" sz="2400" dirty="0" smtClean="0"/>
              <a:t>Kralevic dánský</a:t>
            </a:r>
          </a:p>
          <a:p>
            <a:pPr marL="342900" indent="-342900">
              <a:spcBef>
                <a:spcPts val="900"/>
              </a:spcBef>
              <a:buClr>
                <a:schemeClr val="accent4">
                  <a:lumMod val="75000"/>
                </a:schemeClr>
              </a:buClr>
              <a:buFont typeface="+mj-lt"/>
              <a:buAutoNum type="arabicPeriod"/>
            </a:pPr>
            <a:r>
              <a:rPr lang="cs-CZ" sz="2400" dirty="0" smtClean="0"/>
              <a:t>Polský astronom</a:t>
            </a:r>
          </a:p>
          <a:p>
            <a:pPr marL="342900" indent="-342900">
              <a:spcBef>
                <a:spcPts val="900"/>
              </a:spcBef>
              <a:buClr>
                <a:schemeClr val="accent4">
                  <a:lumMod val="75000"/>
                </a:schemeClr>
              </a:buClr>
              <a:buFont typeface="+mj-lt"/>
              <a:buAutoNum type="arabicPeriod"/>
            </a:pPr>
            <a:r>
              <a:rPr lang="cs-CZ" sz="2400" dirty="0" smtClean="0"/>
              <a:t>Křik, lomoz</a:t>
            </a:r>
          </a:p>
          <a:p>
            <a:pPr marL="342900" indent="-342900">
              <a:spcBef>
                <a:spcPts val="900"/>
              </a:spcBef>
              <a:buClr>
                <a:schemeClr val="accent4">
                  <a:lumMod val="75000"/>
                </a:schemeClr>
              </a:buClr>
              <a:buFont typeface="+mj-lt"/>
              <a:buAutoNum type="arabicPeriod"/>
            </a:pPr>
            <a:r>
              <a:rPr lang="cs-CZ" sz="2400" dirty="0" smtClean="0"/>
              <a:t>Obraz Leonarda</a:t>
            </a:r>
          </a:p>
          <a:p>
            <a:pPr marL="342900" indent="-342900">
              <a:spcBef>
                <a:spcPts val="900"/>
              </a:spcBef>
              <a:buClr>
                <a:schemeClr val="accent4">
                  <a:lumMod val="75000"/>
                </a:schemeClr>
              </a:buClr>
              <a:buFont typeface="+mj-lt"/>
              <a:buAutoNum type="arabicPeriod"/>
            </a:pPr>
            <a:r>
              <a:rPr lang="cs-CZ" sz="2400" dirty="0" smtClean="0"/>
              <a:t>Othellův našeptávač</a:t>
            </a:r>
          </a:p>
          <a:p>
            <a:pPr marL="342900" indent="-342900">
              <a:spcBef>
                <a:spcPts val="900"/>
              </a:spcBef>
              <a:buClr>
                <a:schemeClr val="accent4">
                  <a:lumMod val="75000"/>
                </a:schemeClr>
              </a:buClr>
              <a:buFont typeface="+mj-lt"/>
              <a:buAutoNum type="arabicPeriod"/>
            </a:pPr>
            <a:r>
              <a:rPr lang="cs-CZ" sz="2400" dirty="0" err="1" smtClean="0"/>
              <a:t>Petrarcova</a:t>
            </a:r>
            <a:r>
              <a:rPr lang="cs-CZ" sz="2400" dirty="0" smtClean="0"/>
              <a:t> </a:t>
            </a:r>
            <a:r>
              <a:rPr lang="cs-CZ" sz="2400" dirty="0" smtClean="0"/>
              <a:t>láska</a:t>
            </a:r>
          </a:p>
          <a:p>
            <a:pPr marL="342900" indent="-342900">
              <a:spcBef>
                <a:spcPts val="900"/>
              </a:spcBef>
              <a:buClr>
                <a:schemeClr val="accent4">
                  <a:lumMod val="75000"/>
                </a:schemeClr>
              </a:buClr>
              <a:buFont typeface="+mj-lt"/>
              <a:buAutoNum type="arabicPeriod"/>
            </a:pPr>
            <a:r>
              <a:rPr lang="cs-CZ" sz="2400" dirty="0" smtClean="0"/>
              <a:t>S čím bojuje Quijote</a:t>
            </a:r>
          </a:p>
          <a:p>
            <a:pPr marL="342900" indent="-342900">
              <a:spcBef>
                <a:spcPts val="900"/>
              </a:spcBef>
              <a:buClr>
                <a:schemeClr val="accent4">
                  <a:lumMod val="75000"/>
                </a:schemeClr>
              </a:buClr>
              <a:buFont typeface="+mj-lt"/>
              <a:buAutoNum type="arabicPeriod"/>
            </a:pPr>
            <a:r>
              <a:rPr lang="cs-CZ" sz="2400" dirty="0" smtClean="0"/>
              <a:t>Roztočil Zemi</a:t>
            </a:r>
          </a:p>
          <a:p>
            <a:pPr marL="342900" indent="-342900">
              <a:spcBef>
                <a:spcPts val="900"/>
              </a:spcBef>
              <a:buClr>
                <a:schemeClr val="accent4">
                  <a:lumMod val="75000"/>
                </a:schemeClr>
              </a:buClr>
              <a:buFont typeface="+mj-lt"/>
              <a:buAutoNum type="arabicPeriod"/>
            </a:pPr>
            <a:r>
              <a:rPr lang="cs-CZ" sz="2400" dirty="0" smtClean="0"/>
              <a:t>Dostaví se ve spánku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539552" y="332656"/>
            <a:ext cx="77768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Křížovka</a:t>
            </a:r>
            <a:endParaRPr lang="cs-CZ" b="1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99847089"/>
              </p:ext>
            </p:extLst>
          </p:nvPr>
        </p:nvGraphicFramePr>
        <p:xfrm>
          <a:off x="4716016" y="927836"/>
          <a:ext cx="3790280" cy="530948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473785"/>
                <a:gridCol w="473785"/>
                <a:gridCol w="473785"/>
                <a:gridCol w="473785"/>
                <a:gridCol w="473785"/>
                <a:gridCol w="473785"/>
                <a:gridCol w="473785"/>
                <a:gridCol w="473785"/>
              </a:tblGrid>
              <a:tr h="482680">
                <a:tc>
                  <a:txBody>
                    <a:bodyPr/>
                    <a:lstStyle/>
                    <a:p>
                      <a:pPr algn="ctr" fontAlgn="ctr"/>
                      <a:endParaRPr lang="cs-CZ" sz="2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482680">
                <a:tc>
                  <a:txBody>
                    <a:bodyPr/>
                    <a:lstStyle/>
                    <a:p>
                      <a:pPr algn="ctr" fontAlgn="ctr"/>
                      <a:endParaRPr lang="cs-CZ" sz="2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482680">
                <a:tc>
                  <a:txBody>
                    <a:bodyPr/>
                    <a:lstStyle/>
                    <a:p>
                      <a:pPr algn="ctr" fontAlgn="ctr"/>
                      <a:endParaRPr lang="cs-CZ" sz="2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482680">
                <a:tc>
                  <a:txBody>
                    <a:bodyPr/>
                    <a:lstStyle/>
                    <a:p>
                      <a:pPr algn="ctr" fontAlgn="ctr"/>
                      <a:endParaRPr lang="cs-CZ" sz="2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82680">
                <a:tc>
                  <a:txBody>
                    <a:bodyPr/>
                    <a:lstStyle/>
                    <a:p>
                      <a:pPr algn="ctr" fontAlgn="ctr"/>
                      <a:endParaRPr lang="cs-CZ" sz="2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482680">
                <a:tc>
                  <a:txBody>
                    <a:bodyPr/>
                    <a:lstStyle/>
                    <a:p>
                      <a:pPr algn="ctr" fontAlgn="ctr"/>
                      <a:endParaRPr lang="cs-CZ" sz="2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82680">
                <a:tc>
                  <a:txBody>
                    <a:bodyPr/>
                    <a:lstStyle/>
                    <a:p>
                      <a:pPr algn="ctr" fontAlgn="ctr"/>
                      <a:endParaRPr lang="cs-CZ" sz="2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482680">
                <a:tc>
                  <a:txBody>
                    <a:bodyPr/>
                    <a:lstStyle/>
                    <a:p>
                      <a:pPr algn="ctr" fontAlgn="ctr"/>
                      <a:endParaRPr lang="cs-CZ" sz="2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482680">
                <a:tc>
                  <a:txBody>
                    <a:bodyPr/>
                    <a:lstStyle/>
                    <a:p>
                      <a:pPr algn="ctr" fontAlgn="ctr"/>
                      <a:endParaRPr lang="cs-CZ" sz="2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482680">
                <a:tc>
                  <a:txBody>
                    <a:bodyPr/>
                    <a:lstStyle/>
                    <a:p>
                      <a:pPr algn="ctr" fontAlgn="ctr"/>
                      <a:endParaRPr lang="cs-CZ" sz="2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482680">
                <a:tc>
                  <a:txBody>
                    <a:bodyPr/>
                    <a:lstStyle/>
                    <a:p>
                      <a:pPr algn="ctr" fontAlgn="ctr"/>
                      <a:endParaRPr lang="cs-CZ" sz="2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414852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539552" y="940435"/>
            <a:ext cx="4248472" cy="530914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spcBef>
                <a:spcPts val="900"/>
              </a:spcBef>
              <a:buClr>
                <a:schemeClr val="accent4">
                  <a:lumMod val="75000"/>
                </a:schemeClr>
              </a:buClr>
              <a:buFont typeface="+mj-lt"/>
              <a:buAutoNum type="arabicPeriod"/>
            </a:pPr>
            <a:r>
              <a:rPr lang="cs-CZ" sz="2400" dirty="0" smtClean="0"/>
              <a:t>Smrtelná infekce</a:t>
            </a:r>
            <a:endParaRPr lang="cs-CZ" sz="2400" dirty="0"/>
          </a:p>
          <a:p>
            <a:pPr marL="342900" indent="-342900">
              <a:spcBef>
                <a:spcPts val="900"/>
              </a:spcBef>
              <a:buClr>
                <a:schemeClr val="accent4">
                  <a:lumMod val="75000"/>
                </a:schemeClr>
              </a:buClr>
              <a:buFont typeface="+mj-lt"/>
              <a:buAutoNum type="arabicPeriod"/>
            </a:pPr>
            <a:r>
              <a:rPr lang="cs-CZ" sz="2400" dirty="0" smtClean="0"/>
              <a:t>Pohádková bytost</a:t>
            </a:r>
          </a:p>
          <a:p>
            <a:pPr marL="342900" indent="-342900">
              <a:spcBef>
                <a:spcPts val="900"/>
              </a:spcBef>
              <a:buClr>
                <a:schemeClr val="accent4">
                  <a:lumMod val="75000"/>
                </a:schemeClr>
              </a:buClr>
              <a:buFont typeface="+mj-lt"/>
              <a:buAutoNum type="arabicPeriod"/>
            </a:pPr>
            <a:r>
              <a:rPr lang="cs-CZ" sz="2400" dirty="0" smtClean="0"/>
              <a:t>Kralevic dánský</a:t>
            </a:r>
          </a:p>
          <a:p>
            <a:pPr marL="342900" indent="-342900">
              <a:spcBef>
                <a:spcPts val="900"/>
              </a:spcBef>
              <a:buClr>
                <a:schemeClr val="accent4">
                  <a:lumMod val="75000"/>
                </a:schemeClr>
              </a:buClr>
              <a:buFont typeface="+mj-lt"/>
              <a:buAutoNum type="arabicPeriod"/>
            </a:pPr>
            <a:r>
              <a:rPr lang="cs-CZ" sz="2400" dirty="0" smtClean="0"/>
              <a:t>Polský astronom</a:t>
            </a:r>
          </a:p>
          <a:p>
            <a:pPr marL="342900" indent="-342900">
              <a:spcBef>
                <a:spcPts val="900"/>
              </a:spcBef>
              <a:buClr>
                <a:schemeClr val="accent4">
                  <a:lumMod val="75000"/>
                </a:schemeClr>
              </a:buClr>
              <a:buFont typeface="+mj-lt"/>
              <a:buAutoNum type="arabicPeriod"/>
            </a:pPr>
            <a:r>
              <a:rPr lang="cs-CZ" sz="2400" dirty="0" smtClean="0"/>
              <a:t>Křik, lomoz</a:t>
            </a:r>
          </a:p>
          <a:p>
            <a:pPr marL="342900" indent="-342900">
              <a:spcBef>
                <a:spcPts val="900"/>
              </a:spcBef>
              <a:buClr>
                <a:schemeClr val="accent4">
                  <a:lumMod val="75000"/>
                </a:schemeClr>
              </a:buClr>
              <a:buFont typeface="+mj-lt"/>
              <a:buAutoNum type="arabicPeriod"/>
            </a:pPr>
            <a:r>
              <a:rPr lang="cs-CZ" sz="2400" dirty="0" smtClean="0"/>
              <a:t>Obraz Leonarda</a:t>
            </a:r>
          </a:p>
          <a:p>
            <a:pPr marL="342900" indent="-342900">
              <a:spcBef>
                <a:spcPts val="900"/>
              </a:spcBef>
              <a:buClr>
                <a:schemeClr val="accent4">
                  <a:lumMod val="75000"/>
                </a:schemeClr>
              </a:buClr>
              <a:buFont typeface="+mj-lt"/>
              <a:buAutoNum type="arabicPeriod"/>
            </a:pPr>
            <a:r>
              <a:rPr lang="cs-CZ" sz="2400" dirty="0" smtClean="0"/>
              <a:t>Othellův našeptávač</a:t>
            </a:r>
          </a:p>
          <a:p>
            <a:pPr marL="342900" indent="-342900">
              <a:spcBef>
                <a:spcPts val="900"/>
              </a:spcBef>
              <a:buClr>
                <a:schemeClr val="accent4">
                  <a:lumMod val="75000"/>
                </a:schemeClr>
              </a:buClr>
              <a:buFont typeface="+mj-lt"/>
              <a:buAutoNum type="arabicPeriod"/>
            </a:pPr>
            <a:r>
              <a:rPr lang="cs-CZ" sz="2400" dirty="0" err="1" smtClean="0"/>
              <a:t>Petrarcova</a:t>
            </a:r>
            <a:r>
              <a:rPr lang="cs-CZ" sz="2400" dirty="0" smtClean="0"/>
              <a:t> </a:t>
            </a:r>
            <a:r>
              <a:rPr lang="cs-CZ" sz="2400" dirty="0" smtClean="0"/>
              <a:t>láska</a:t>
            </a:r>
          </a:p>
          <a:p>
            <a:pPr marL="342900" indent="-342900">
              <a:spcBef>
                <a:spcPts val="900"/>
              </a:spcBef>
              <a:buClr>
                <a:schemeClr val="accent4">
                  <a:lumMod val="75000"/>
                </a:schemeClr>
              </a:buClr>
              <a:buFont typeface="+mj-lt"/>
              <a:buAutoNum type="arabicPeriod"/>
            </a:pPr>
            <a:r>
              <a:rPr lang="cs-CZ" sz="2400" dirty="0" smtClean="0"/>
              <a:t>S čím bojuje Quijote</a:t>
            </a:r>
          </a:p>
          <a:p>
            <a:pPr marL="342900" indent="-342900">
              <a:spcBef>
                <a:spcPts val="900"/>
              </a:spcBef>
              <a:buClr>
                <a:schemeClr val="accent4">
                  <a:lumMod val="75000"/>
                </a:schemeClr>
              </a:buClr>
              <a:buFont typeface="+mj-lt"/>
              <a:buAutoNum type="arabicPeriod"/>
            </a:pPr>
            <a:r>
              <a:rPr lang="cs-CZ" sz="2400" dirty="0" smtClean="0"/>
              <a:t>Roztočil Zemi</a:t>
            </a:r>
          </a:p>
          <a:p>
            <a:pPr marL="342900" indent="-342900">
              <a:spcBef>
                <a:spcPts val="900"/>
              </a:spcBef>
              <a:buClr>
                <a:schemeClr val="accent4">
                  <a:lumMod val="75000"/>
                </a:schemeClr>
              </a:buClr>
              <a:buFont typeface="+mj-lt"/>
              <a:buAutoNum type="arabicPeriod"/>
            </a:pPr>
            <a:r>
              <a:rPr lang="cs-CZ" sz="2400" dirty="0" smtClean="0"/>
              <a:t>Dostaví se ve spánku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539552" y="332656"/>
            <a:ext cx="77768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Řešení</a:t>
            </a:r>
            <a:endParaRPr lang="cs-CZ" b="1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97505330"/>
              </p:ext>
            </p:extLst>
          </p:nvPr>
        </p:nvGraphicFramePr>
        <p:xfrm>
          <a:off x="4716016" y="927836"/>
          <a:ext cx="3790280" cy="530948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473785"/>
                <a:gridCol w="473785"/>
                <a:gridCol w="473785"/>
                <a:gridCol w="473785"/>
                <a:gridCol w="473785"/>
                <a:gridCol w="473785"/>
                <a:gridCol w="473785"/>
                <a:gridCol w="473785"/>
              </a:tblGrid>
              <a:tr h="482680">
                <a:tc>
                  <a:txBody>
                    <a:bodyPr/>
                    <a:lstStyle/>
                    <a:p>
                      <a:pPr algn="ctr" fontAlgn="ctr"/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200" b="1" u="none" strike="noStrike" dirty="0">
                          <a:effectLst/>
                        </a:rPr>
                        <a:t>M</a:t>
                      </a:r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200" b="1" u="none" strike="noStrike" dirty="0">
                          <a:effectLst/>
                        </a:rPr>
                        <a:t>O</a:t>
                      </a:r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200" b="1" u="none" strike="noStrike" dirty="0">
                          <a:effectLst/>
                        </a:rPr>
                        <a:t>R</a:t>
                      </a:r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482680">
                <a:tc>
                  <a:txBody>
                    <a:bodyPr/>
                    <a:lstStyle/>
                    <a:p>
                      <a:pPr algn="ctr" fontAlgn="ctr"/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200" b="1" u="none" strike="noStrike" dirty="0">
                          <a:effectLst/>
                        </a:rPr>
                        <a:t>O</a:t>
                      </a:r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200" b="1" u="none" strike="noStrike" dirty="0">
                          <a:effectLst/>
                        </a:rPr>
                        <a:t>B</a:t>
                      </a:r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200" b="1" u="none" strike="noStrike" dirty="0">
                          <a:effectLst/>
                        </a:rPr>
                        <a:t>R</a:t>
                      </a:r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482680">
                <a:tc>
                  <a:txBody>
                    <a:bodyPr/>
                    <a:lstStyle/>
                    <a:p>
                      <a:pPr algn="ctr" fontAlgn="ctr"/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200" b="1" u="none" strike="noStrike" dirty="0">
                          <a:effectLst/>
                        </a:rPr>
                        <a:t>H</a:t>
                      </a:r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200" b="1" u="none" strike="noStrike" dirty="0">
                          <a:effectLst/>
                        </a:rPr>
                        <a:t>A</a:t>
                      </a:r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200" b="1" u="none" strike="noStrike" dirty="0">
                          <a:effectLst/>
                        </a:rPr>
                        <a:t>M</a:t>
                      </a:r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200" b="1" u="none" strike="noStrike" dirty="0">
                          <a:effectLst/>
                        </a:rPr>
                        <a:t>L</a:t>
                      </a:r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200" b="1" u="none" strike="noStrike" dirty="0">
                          <a:effectLst/>
                        </a:rPr>
                        <a:t>E</a:t>
                      </a:r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200" b="1" u="none" strike="noStrike" dirty="0">
                          <a:effectLst/>
                        </a:rPr>
                        <a:t>T</a:t>
                      </a:r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482680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200" b="1" u="none" strike="noStrike" dirty="0">
                          <a:effectLst/>
                        </a:rPr>
                        <a:t>K</a:t>
                      </a:r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200" b="1" u="none" strike="noStrike" dirty="0">
                          <a:effectLst/>
                        </a:rPr>
                        <a:t>O</a:t>
                      </a:r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200" b="1" u="none" strike="noStrike" dirty="0">
                          <a:effectLst/>
                        </a:rPr>
                        <a:t>P</a:t>
                      </a:r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200" b="1" u="none" strike="noStrike" dirty="0">
                          <a:effectLst/>
                        </a:rPr>
                        <a:t>E</a:t>
                      </a:r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200" b="1" u="none" strike="noStrike" dirty="0">
                          <a:effectLst/>
                        </a:rPr>
                        <a:t>R</a:t>
                      </a:r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200" b="1" u="none" strike="noStrike" dirty="0">
                          <a:effectLst/>
                        </a:rPr>
                        <a:t>N</a:t>
                      </a:r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200" b="1" u="none" strike="noStrike" dirty="0">
                          <a:effectLst/>
                        </a:rPr>
                        <a:t>Í</a:t>
                      </a:r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200" b="1" u="none" strike="noStrike" dirty="0">
                          <a:effectLst/>
                        </a:rPr>
                        <a:t>K</a:t>
                      </a:r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82680">
                <a:tc>
                  <a:txBody>
                    <a:bodyPr/>
                    <a:lstStyle/>
                    <a:p>
                      <a:pPr algn="ctr" fontAlgn="ctr"/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200" b="1" u="none" strike="noStrike" dirty="0">
                          <a:effectLst/>
                        </a:rPr>
                        <a:t>P</a:t>
                      </a:r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200" b="1" u="none" strike="noStrike" dirty="0">
                          <a:effectLst/>
                        </a:rPr>
                        <a:t>O</a:t>
                      </a:r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200" b="1" u="none" strike="noStrike" dirty="0">
                          <a:effectLst/>
                        </a:rPr>
                        <a:t>V</a:t>
                      </a:r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200" b="1" u="none" strike="noStrike" dirty="0">
                          <a:effectLst/>
                        </a:rPr>
                        <a:t>Y</a:t>
                      </a:r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200" b="1" u="none" strike="noStrike" dirty="0">
                          <a:effectLst/>
                        </a:rPr>
                        <a:t>K</a:t>
                      </a:r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482680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200" b="1" u="none" strike="noStrike" dirty="0">
                          <a:effectLst/>
                        </a:rPr>
                        <a:t>M</a:t>
                      </a:r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200" b="1" u="none" strike="noStrike" dirty="0">
                          <a:effectLst/>
                        </a:rPr>
                        <a:t>O</a:t>
                      </a:r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200" b="1" u="none" strike="noStrike" dirty="0">
                          <a:effectLst/>
                        </a:rPr>
                        <a:t>N</a:t>
                      </a:r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200" b="1" u="none" strike="noStrike" dirty="0">
                          <a:effectLst/>
                        </a:rPr>
                        <a:t>A</a:t>
                      </a:r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200" b="1" u="none" strike="noStrike" dirty="0">
                          <a:effectLst/>
                        </a:rPr>
                        <a:t>L</a:t>
                      </a:r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200" b="1" u="none" strike="noStrike" dirty="0">
                          <a:effectLst/>
                        </a:rPr>
                        <a:t>I</a:t>
                      </a:r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200" b="1" u="none" strike="noStrike" dirty="0">
                          <a:effectLst/>
                        </a:rPr>
                        <a:t>S</a:t>
                      </a:r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200" b="1" u="none" strike="noStrike" dirty="0">
                          <a:effectLst/>
                        </a:rPr>
                        <a:t>A</a:t>
                      </a:r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82680">
                <a:tc>
                  <a:txBody>
                    <a:bodyPr/>
                    <a:lstStyle/>
                    <a:p>
                      <a:pPr algn="ctr" fontAlgn="ctr"/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200" b="1" u="none" strike="noStrike" dirty="0">
                          <a:effectLst/>
                        </a:rPr>
                        <a:t>J</a:t>
                      </a:r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200" b="1" u="none" strike="noStrike" dirty="0">
                          <a:effectLst/>
                        </a:rPr>
                        <a:t>A</a:t>
                      </a:r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200" b="1" u="none" strike="noStrike" dirty="0">
                          <a:effectLst/>
                        </a:rPr>
                        <a:t>G</a:t>
                      </a:r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200" b="1" u="none" strike="noStrike" dirty="0">
                          <a:effectLst/>
                        </a:rPr>
                        <a:t>O</a:t>
                      </a:r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482680">
                <a:tc>
                  <a:txBody>
                    <a:bodyPr/>
                    <a:lstStyle/>
                    <a:p>
                      <a:pPr algn="ctr" fontAlgn="ctr"/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200" b="1" u="none" strike="noStrike" dirty="0">
                          <a:effectLst/>
                        </a:rPr>
                        <a:t>L</a:t>
                      </a:r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200" b="1" u="none" strike="noStrike" dirty="0">
                          <a:effectLst/>
                        </a:rPr>
                        <a:t>A</a:t>
                      </a:r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200" b="1" u="none" strike="noStrike" dirty="0">
                          <a:effectLst/>
                        </a:rPr>
                        <a:t>U</a:t>
                      </a:r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200" b="1" u="none" strike="noStrike" dirty="0">
                          <a:effectLst/>
                        </a:rPr>
                        <a:t>R</a:t>
                      </a:r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200" b="1" u="none" strike="noStrike" dirty="0">
                          <a:effectLst/>
                        </a:rPr>
                        <a:t>A</a:t>
                      </a:r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482680">
                <a:tc>
                  <a:txBody>
                    <a:bodyPr/>
                    <a:lstStyle/>
                    <a:p>
                      <a:pPr algn="ctr" fontAlgn="ctr"/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200" b="1" u="none" strike="noStrike" dirty="0">
                          <a:effectLst/>
                        </a:rPr>
                        <a:t>M</a:t>
                      </a:r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200" b="1" u="none" strike="noStrike" dirty="0">
                          <a:effectLst/>
                        </a:rPr>
                        <a:t>L</a:t>
                      </a:r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200" b="1" u="none" strike="noStrike" dirty="0">
                          <a:effectLst/>
                        </a:rPr>
                        <a:t>Ý</a:t>
                      </a:r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200" b="1" u="none" strike="noStrike" dirty="0">
                          <a:effectLst/>
                        </a:rPr>
                        <a:t>N</a:t>
                      </a:r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482680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200" b="1" u="none" strike="noStrike" dirty="0">
                          <a:effectLst/>
                        </a:rPr>
                        <a:t>G</a:t>
                      </a:r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200" b="1" u="none" strike="noStrike" dirty="0">
                          <a:effectLst/>
                        </a:rPr>
                        <a:t>A</a:t>
                      </a:r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200" b="1" u="none" strike="noStrike" dirty="0">
                          <a:effectLst/>
                        </a:rPr>
                        <a:t>L</a:t>
                      </a:r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200" b="1" u="none" strike="noStrike" dirty="0">
                          <a:effectLst/>
                        </a:rPr>
                        <a:t>I</a:t>
                      </a:r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200" b="1" u="none" strike="noStrike" dirty="0">
                          <a:effectLst/>
                        </a:rPr>
                        <a:t>L</a:t>
                      </a:r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200" b="1" u="none" strike="noStrike" dirty="0">
                          <a:effectLst/>
                        </a:rPr>
                        <a:t>E</a:t>
                      </a:r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200" b="1" u="none" strike="noStrike" dirty="0">
                          <a:effectLst/>
                        </a:rPr>
                        <a:t>O</a:t>
                      </a:r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482680">
                <a:tc>
                  <a:txBody>
                    <a:bodyPr/>
                    <a:lstStyle/>
                    <a:p>
                      <a:pPr algn="ctr" fontAlgn="ctr"/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200" b="1" u="none" strike="noStrike" dirty="0">
                          <a:effectLst/>
                        </a:rPr>
                        <a:t>S</a:t>
                      </a:r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200" b="1" u="none" strike="noStrike" dirty="0">
                          <a:effectLst/>
                        </a:rPr>
                        <a:t>E</a:t>
                      </a:r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200" b="1" u="none" strike="noStrike" dirty="0">
                          <a:effectLst/>
                        </a:rPr>
                        <a:t>N</a:t>
                      </a:r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283345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arnival">
  <a:themeElements>
    <a:clrScheme name="Carnival">
      <a:dk1>
        <a:sysClr val="windowText" lastClr="000000"/>
      </a:dk1>
      <a:lt1>
        <a:sysClr val="window" lastClr="FFFFFF"/>
      </a:lt1>
      <a:dk2>
        <a:srgbClr val="2A2D6C"/>
      </a:dk2>
      <a:lt2>
        <a:srgbClr val="FCED90"/>
      </a:lt2>
      <a:accent1>
        <a:srgbClr val="E0B602"/>
      </a:accent1>
      <a:accent2>
        <a:srgbClr val="C77D00"/>
      </a:accent2>
      <a:accent3>
        <a:srgbClr val="C43D1F"/>
      </a:accent3>
      <a:accent4>
        <a:srgbClr val="B42469"/>
      </a:accent4>
      <a:accent5>
        <a:srgbClr val="7B309B"/>
      </a:accent5>
      <a:accent6>
        <a:srgbClr val="4560AD"/>
      </a:accent6>
      <a:hlink>
        <a:srgbClr val="118FBF"/>
      </a:hlink>
      <a:folHlink>
        <a:srgbClr val="0CA15F"/>
      </a:folHlink>
    </a:clrScheme>
    <a:fontScheme name="Carnival">
      <a:majorFont>
        <a:latin typeface="Bodoni MT"/>
        <a:ea typeface=""/>
        <a:cs typeface=""/>
        <a:font script="Cyrl" typeface="Times New Roman"/>
        <a:font script="Grek" typeface="Times New Roman"/>
        <a:font script="Jpan" typeface="HG明朝E"/>
        <a:font script="Hang" typeface="HY목각파임B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Verdana"/>
        <a:ea typeface=""/>
        <a:cs typeface=""/>
        <a:font script="Jpan" typeface="ＭＳ Ｐゴシック"/>
        <a:font script="Hang" typeface="맑은 고딕"/>
        <a:font script="Hans" typeface="华文楷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Carnival">
      <a: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tint val="75000"/>
                <a:satMod val="170000"/>
              </a:schemeClr>
            </a:gs>
            <a:gs pos="37000">
              <a:schemeClr val="phClr">
                <a:tint val="50000"/>
                <a:satMod val="180000"/>
              </a:schemeClr>
            </a:gs>
            <a:gs pos="50000">
              <a:schemeClr val="phClr">
                <a:tint val="46000"/>
                <a:satMod val="180000"/>
              </a:schemeClr>
            </a:gs>
            <a:gs pos="64000">
              <a:schemeClr val="phClr">
                <a:tint val="50000"/>
                <a:satMod val="180000"/>
              </a:schemeClr>
            </a:gs>
            <a:gs pos="100000">
              <a:schemeClr val="phClr">
                <a:tint val="75000"/>
                <a:satMod val="17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hade val="35000"/>
                <a:satMod val="190000"/>
              </a:schemeClr>
            </a:gs>
            <a:gs pos="30000">
              <a:schemeClr val="phClr">
                <a:shade val="64000"/>
                <a:satMod val="165000"/>
              </a:schemeClr>
            </a:gs>
            <a:gs pos="46000">
              <a:schemeClr val="phClr">
                <a:shade val="74000"/>
                <a:satMod val="165000"/>
              </a:schemeClr>
            </a:gs>
            <a:gs pos="56000">
              <a:schemeClr val="phClr">
                <a:shade val="74000"/>
                <a:satMod val="165000"/>
              </a:schemeClr>
            </a:gs>
            <a:gs pos="70000">
              <a:schemeClr val="phClr">
                <a:shade val="64000"/>
                <a:satMod val="165000"/>
              </a:schemeClr>
            </a:gs>
            <a:gs pos="100000">
              <a:schemeClr val="phClr">
                <a:shade val="35000"/>
                <a:satMod val="190000"/>
              </a:schemeClr>
            </a:gs>
          </a:gsLst>
          <a:lin ang="5400000" scaled="0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54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000" dir="54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000" dir="540000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contrasting" dir="tr">
              <a:rot lat="0" lon="0" rev="7000000"/>
            </a:lightRig>
          </a:scene3d>
          <a:sp3d prstMaterial="powder">
            <a:bevelT w="110000" h="50000"/>
          </a:sp3d>
        </a:effectStyle>
      </a:effectStyleLst>
      <a:bg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shade val="68000"/>
                <a:satMod val="150000"/>
              </a:schemeClr>
            </a:gs>
            <a:gs pos="40000">
              <a:schemeClr val="phClr">
                <a:tint val="90000"/>
                <a:satMod val="220000"/>
              </a:schemeClr>
            </a:gs>
            <a:gs pos="50000">
              <a:schemeClr val="phClr">
                <a:tint val="86500"/>
                <a:satMod val="255000"/>
              </a:schemeClr>
            </a:gs>
            <a:gs pos="53000">
              <a:schemeClr val="phClr">
                <a:tint val="86500"/>
                <a:satMod val="255000"/>
              </a:schemeClr>
            </a:gs>
            <a:gs pos="62000">
              <a:schemeClr val="phClr">
                <a:tint val="90000"/>
                <a:satMod val="220000"/>
              </a:schemeClr>
            </a:gs>
            <a:gs pos="100000">
              <a:schemeClr val="phClr">
                <a:shade val="68000"/>
                <a:satMod val="15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190000"/>
              </a:schemeClr>
              <a:schemeClr val="phClr">
                <a:shade val="78000"/>
                <a:satMod val="18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Karnevalový motiv</Template>
  <TotalTime>573</TotalTime>
  <Words>405</Words>
  <Application>Microsoft Office PowerPoint</Application>
  <PresentationFormat>Předvádění na obrazovce (4:3)</PresentationFormat>
  <Paragraphs>160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Carnival</vt:lpstr>
      <vt:lpstr>Literatura období renesance</vt:lpstr>
      <vt:lpstr>Prezentace aplikace PowerPoint</vt:lpstr>
      <vt:lpstr>Itálie</vt:lpstr>
      <vt:lpstr>Francie</vt:lpstr>
      <vt:lpstr>Anglie</vt:lpstr>
      <vt:lpstr>Čechy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VY_32_INOVACE_46 ČJ  Literatura období renesance</dc:title>
  <dc:creator>Božena Fajtová</dc:creator>
  <cp:lastModifiedBy>12RM</cp:lastModifiedBy>
  <cp:revision>80</cp:revision>
  <dcterms:created xsi:type="dcterms:W3CDTF">2011-06-29T14:08:27Z</dcterms:created>
  <dcterms:modified xsi:type="dcterms:W3CDTF">2011-09-11T19:00:26Z</dcterms:modified>
</cp:coreProperties>
</file>