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8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2868060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VY_32_INOVACE_01_ICT_MW57PW_ Seznámení s programem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MW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Seznámení s programem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programem Microsoft Word, spuštění programu.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znají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prostředí Microsoft Word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1662218"/>
            <a:ext cx="9144000" cy="5140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Pojmenujte hlavní části programu</a:t>
            </a:r>
            <a:endParaRPr lang="cs-CZ" dirty="0"/>
          </a:p>
        </p:txBody>
      </p:sp>
      <p:pic>
        <p:nvPicPr>
          <p:cNvPr id="1027" name="Picture 3" descr="C:\Users\Uzivatel\AppData\Local\Microsoft\Windows\Temporary Internet Files\Content.IE5\9ACDNA3I\MC9002293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789040"/>
            <a:ext cx="1676991" cy="1976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2736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1662218"/>
            <a:ext cx="9144000" cy="5140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2" name="Zaoblený obdélníkový popisek 1"/>
          <p:cNvSpPr/>
          <p:nvPr/>
        </p:nvSpPr>
        <p:spPr>
          <a:xfrm>
            <a:off x="3298851" y="4060716"/>
            <a:ext cx="1872208" cy="1152128"/>
          </a:xfrm>
          <a:prstGeom prst="wedgeRoundRect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 papíru určený pro psaní</a:t>
            </a: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7164288" y="5187114"/>
            <a:ext cx="1872208" cy="1152128"/>
          </a:xfrm>
          <a:prstGeom prst="wedgeRoundRect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Rozložení stránky, lupa</a:t>
            </a:r>
            <a:endParaRPr lang="cs-CZ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53618" y="5229200"/>
            <a:ext cx="1872208" cy="1152128"/>
          </a:xfrm>
          <a:prstGeom prst="wedgeRoundRect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Počet stran a slov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79512" y="3068960"/>
            <a:ext cx="1512168" cy="86409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Hlavní tlačítko (Soubor)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 flipV="1">
            <a:off x="179512" y="1916832"/>
            <a:ext cx="504056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2" name="Zaoblený obdélník 11"/>
          <p:cNvSpPr/>
          <p:nvPr/>
        </p:nvSpPr>
        <p:spPr>
          <a:xfrm>
            <a:off x="53618" y="1772816"/>
            <a:ext cx="8982878" cy="792088"/>
          </a:xfrm>
          <a:prstGeom prst="roundRect">
            <a:avLst/>
          </a:prstGeom>
          <a:noFill/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580112" y="2924944"/>
            <a:ext cx="2088232" cy="113577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KARTY</a:t>
            </a:r>
          </a:p>
          <a:p>
            <a:pPr algn="ctr"/>
            <a:r>
              <a:rPr lang="cs-CZ" dirty="0" smtClean="0"/>
              <a:t>Zde se upravuje vzhled dokumentu a mnoho dalšího</a:t>
            </a:r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 flipV="1">
            <a:off x="3995936" y="2564904"/>
            <a:ext cx="1679179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2502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spustíte program Microsoft Word?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START =&gt; PROGRAMY =&gt; </a:t>
            </a:r>
            <a:r>
              <a:rPr lang="cs-CZ" dirty="0" smtClean="0"/>
              <a:t>PŘÍSLUŠENSTVÍ=&gt; POZNÁMKOVÝ BLOK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START </a:t>
            </a:r>
            <a:r>
              <a:rPr lang="cs-CZ" dirty="0"/>
              <a:t>=&gt; PROGRAMY =&gt; </a:t>
            </a:r>
            <a:r>
              <a:rPr lang="cs-CZ" dirty="0" smtClean="0"/>
              <a:t>PŘÍSLUŠENSTVÍ=&gt; MALOVÁNÍ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START =&gt; PROGRAMY =&gt; MICROSOFT OFFICE =&gt; MICROSOFT WORD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0" name="Picture 2" descr="C:\Users\Uzivatel\AppData\Local\Microsoft\Windows\Temporary Internet Files\Content.IE5\DCU2ZWVD\MC90043800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50912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1335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START =&gt; PROGRAMY =&gt; MICROSOFT OFFICE =&gt; MICROSOFT WORD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Uzivatel\AppData\Local\Microsoft\Windows\Temporary Internet Files\Content.IE5\OCW90CEC\MC900432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2986" y="3212976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13676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Microsoft Word je součástí jednoho kancelářského balíčku, víš, kterého?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Microsoft </a:t>
            </a:r>
            <a:r>
              <a:rPr lang="cs-CZ" dirty="0" err="1"/>
              <a:t>D</a:t>
            </a:r>
            <a:r>
              <a:rPr lang="cs-CZ" dirty="0" err="1" smtClean="0"/>
              <a:t>opiss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Microsoft </a:t>
            </a:r>
            <a:r>
              <a:rPr lang="cs-CZ" dirty="0" err="1"/>
              <a:t>O</a:t>
            </a:r>
            <a:r>
              <a:rPr lang="cs-CZ" dirty="0" err="1" smtClean="0"/>
              <a:t>ciss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Microsoft Office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Microsoft </a:t>
            </a:r>
            <a:r>
              <a:rPr lang="cs-CZ" dirty="0" err="1" smtClean="0"/>
              <a:t>Acess</a:t>
            </a:r>
            <a:endParaRPr lang="cs-CZ" dirty="0"/>
          </a:p>
        </p:txBody>
      </p:sp>
      <p:pic>
        <p:nvPicPr>
          <p:cNvPr id="4098" name="Picture 2" descr="C:\Users\Uzivatel\AppData\Local\Microsoft\Windows\Temporary Internet Files\Content.IE5\QBDFYWPV\MC90044045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24944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33091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55776" y="1988840"/>
            <a:ext cx="3682752" cy="676672"/>
          </a:xfrm>
        </p:spPr>
        <p:txBody>
          <a:bodyPr/>
          <a:lstStyle/>
          <a:p>
            <a:r>
              <a:rPr lang="cs-CZ" dirty="0" smtClean="0"/>
              <a:t>Microsoft Office</a:t>
            </a:r>
            <a:endParaRPr lang="cs-CZ" dirty="0"/>
          </a:p>
        </p:txBody>
      </p:sp>
      <p:pic>
        <p:nvPicPr>
          <p:cNvPr id="5122" name="Picture 2" descr="C:\Users\Uzivatel\AppData\Local\Microsoft\Windows\Temporary Internet Files\Content.IE5\9ACDNA3I\MC900439851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158579"/>
            <a:ext cx="2276627" cy="1818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9075025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196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Pojmenujte hlavní části programu</vt:lpstr>
      <vt:lpstr>Správná odpověď</vt:lpstr>
      <vt:lpstr>Jak spustíte program Microsoft Word?</vt:lpstr>
      <vt:lpstr>Správná odpověď</vt:lpstr>
      <vt:lpstr>Microsoft Word je součástí jednoho kancelářského balíčku, víš, kterého?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54</cp:revision>
  <dcterms:created xsi:type="dcterms:W3CDTF">2013-06-11T11:30:59Z</dcterms:created>
  <dcterms:modified xsi:type="dcterms:W3CDTF">2013-07-07T07:41:03Z</dcterms:modified>
</cp:coreProperties>
</file>