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6" r:id="rId3"/>
    <p:sldId id="266" r:id="rId4"/>
    <p:sldId id="265" r:id="rId5"/>
    <p:sldId id="267" r:id="rId6"/>
    <p:sldId id="268" r:id="rId7"/>
    <p:sldId id="269" r:id="rId8"/>
    <p:sldId id="270" r:id="rId9"/>
    <p:sldId id="271" r:id="rId10"/>
    <p:sldId id="27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 showGuides="1">
      <p:cViewPr varScale="1">
        <p:scale>
          <a:sx n="68" d="100"/>
          <a:sy n="68" d="100"/>
        </p:scale>
        <p:origin x="-1446" y="-1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4717F481-C5E8-41D6-8039-32A8A902CB91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B08D34EA-DBB0-45C5-A2C9-99FDE3F215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717F481-C5E8-41D6-8039-32A8A902CB91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08D34EA-DBB0-45C5-A2C9-99FDE3F2155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4717F481-C5E8-41D6-8039-32A8A902CB91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B08D34EA-DBB0-45C5-A2C9-99FDE3F215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17F481-C5E8-41D6-8039-32A8A902CB91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34EA-DBB0-45C5-A2C9-99FDE3F2155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17F481-C5E8-41D6-8039-32A8A902CB91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34EA-DBB0-45C5-A2C9-99FDE3F2155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717F481-C5E8-41D6-8039-32A8A902CB91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08D34EA-DBB0-45C5-A2C9-99FDE3F2155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17F481-C5E8-41D6-8039-32A8A902CB91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34EA-DBB0-45C5-A2C9-99FDE3F215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717F481-C5E8-41D6-8039-32A8A902CB91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08D34EA-DBB0-45C5-A2C9-99FDE3F2155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717F481-C5E8-41D6-8039-32A8A902CB91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08D34EA-DBB0-45C5-A2C9-99FDE3F2155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17F481-C5E8-41D6-8039-32A8A902CB91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34EA-DBB0-45C5-A2C9-99FDE3F215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17F481-C5E8-41D6-8039-32A8A902CB91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34EA-DBB0-45C5-A2C9-99FDE3F215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4717F481-C5E8-41D6-8039-32A8A902CB91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B08D34EA-DBB0-45C5-A2C9-99FDE3F2155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atakabinet.cz/cs/Vyukove-materialy-a-data/Matematika-a-jeji-aplikace/Vyukove-tabulky/Kruznice-a-kruh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70014" y="-214338"/>
            <a:ext cx="5758826" cy="82105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="" xmlns:p14="http://schemas.microsoft.com/office/powerpoint/2010/main" val="13602808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Vzájemná poloha kružnice a přímky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7342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Označení prvků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</a:t>
            </a:r>
            <a:r>
              <a:rPr lang="cs-CZ" sz="2600" dirty="0" smtClean="0"/>
              <a:t>|S, p|…vzdálenost bodu S od přímky p</a:t>
            </a:r>
            <a:endParaRPr lang="cs-CZ" sz="2600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649047"/>
            <a:ext cx="5136741" cy="38610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611285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Vnější přímka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1560" y="1844824"/>
            <a:ext cx="6264696" cy="3600400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317429"/>
            <a:ext cx="7272808" cy="48741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362578"/>
            <a:ext cx="2952328" cy="2398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3558948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Tečna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988840"/>
            <a:ext cx="6336704" cy="4577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0260" y="188640"/>
            <a:ext cx="3855701" cy="2232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10685618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Sečna, tětiva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2964" y="1883018"/>
            <a:ext cx="4762078" cy="50753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883018"/>
            <a:ext cx="3304989" cy="10906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19464" y="0"/>
            <a:ext cx="4824536" cy="18830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897694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Procvičení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1. Jaká je vzájemná poloha přímky a kružnice, </a:t>
            </a:r>
          </a:p>
          <a:p>
            <a:pPr marL="0" indent="0">
              <a:buNone/>
            </a:pPr>
            <a:r>
              <a:rPr lang="cs-CZ" dirty="0" smtClean="0"/>
              <a:t>platí-li: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a) </a:t>
            </a:r>
            <a:r>
              <a:rPr lang="cs-CZ" dirty="0"/>
              <a:t>|S, </a:t>
            </a:r>
            <a:r>
              <a:rPr lang="cs-CZ" dirty="0" smtClean="0"/>
              <a:t>p|= r</a:t>
            </a:r>
          </a:p>
          <a:p>
            <a:pPr marL="0" indent="0">
              <a:buNone/>
            </a:pPr>
            <a:r>
              <a:rPr lang="cs-CZ" dirty="0" smtClean="0"/>
              <a:t>b) </a:t>
            </a:r>
            <a:r>
              <a:rPr lang="cs-CZ" dirty="0"/>
              <a:t>|S, p</a:t>
            </a:r>
            <a:r>
              <a:rPr lang="cs-CZ" dirty="0" smtClean="0"/>
              <a:t>|&gt; r</a:t>
            </a:r>
          </a:p>
          <a:p>
            <a:pPr marL="0" indent="0">
              <a:buNone/>
            </a:pPr>
            <a:r>
              <a:rPr lang="cs-CZ" dirty="0" smtClean="0"/>
              <a:t>c) </a:t>
            </a:r>
            <a:r>
              <a:rPr lang="cs-CZ" dirty="0"/>
              <a:t>|S, p</a:t>
            </a:r>
            <a:r>
              <a:rPr lang="cs-CZ" dirty="0" smtClean="0"/>
              <a:t>|&lt; r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029730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Řešení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a) |S</a:t>
            </a:r>
            <a:r>
              <a:rPr lang="cs-CZ" dirty="0"/>
              <a:t>, p|= </a:t>
            </a:r>
            <a:r>
              <a:rPr lang="cs-CZ" dirty="0" smtClean="0"/>
              <a:t>r……..</a:t>
            </a:r>
            <a:r>
              <a:rPr lang="cs-CZ" dirty="0" smtClean="0">
                <a:solidFill>
                  <a:srgbClr val="FF0000"/>
                </a:solidFill>
              </a:rPr>
              <a:t>tečna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b) |S, p|&gt; </a:t>
            </a:r>
            <a:r>
              <a:rPr lang="cs-CZ" dirty="0" smtClean="0"/>
              <a:t>r……..</a:t>
            </a:r>
            <a:r>
              <a:rPr lang="cs-CZ" dirty="0" smtClean="0">
                <a:solidFill>
                  <a:srgbClr val="FF0000"/>
                </a:solidFill>
              </a:rPr>
              <a:t>sečna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c) |S, p|&lt; </a:t>
            </a:r>
            <a:r>
              <a:rPr lang="cs-CZ" dirty="0" smtClean="0"/>
              <a:t>r……..</a:t>
            </a:r>
            <a:r>
              <a:rPr lang="cs-CZ" dirty="0" smtClean="0">
                <a:solidFill>
                  <a:srgbClr val="FF0000"/>
                </a:solidFill>
              </a:rPr>
              <a:t>vnější přímka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728957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tx1"/>
                </a:solidFill>
              </a:rPr>
              <a:t>Procvičení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2. Rozumíš </a:t>
            </a:r>
            <a:r>
              <a:rPr lang="cs-CZ" dirty="0"/>
              <a:t>větě? </a:t>
            </a:r>
            <a:r>
              <a:rPr lang="cs-CZ" dirty="0" smtClean="0"/>
              <a:t>Tětiva </a:t>
            </a:r>
            <a:r>
              <a:rPr lang="cs-CZ" dirty="0"/>
              <a:t>je průnik sečny s kruhem.</a:t>
            </a:r>
          </a:p>
          <a:p>
            <a:pPr marL="0" indent="0">
              <a:buNone/>
            </a:pPr>
            <a:r>
              <a:rPr lang="cs-CZ" dirty="0" smtClean="0"/>
              <a:t>Návod: Definuj kruh, sečnu a průnik.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2708920"/>
            <a:ext cx="4362450" cy="3952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7103043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tx1"/>
                </a:solidFill>
              </a:rPr>
              <a:t>Zdroje materiálů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>
                <a:hlinkClick r:id="rId2"/>
              </a:rPr>
              <a:t>http://www.datakabinet.cz/cs/Vyukove-materialy-a-data/Matematika-a-jeji-aplikace/Vyukove-tabulky/Kruznice-a-kruh.html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/>
              <a:t>archiv autora</a:t>
            </a:r>
          </a:p>
          <a:p>
            <a:pPr marL="0" indent="0">
              <a:buNone/>
            </a:pPr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02952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64</TotalTime>
  <Words>123</Words>
  <Application>Microsoft Office PowerPoint</Application>
  <PresentationFormat>Předvádění na obrazovce (4:3)</PresentationFormat>
  <Paragraphs>39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Arkýř</vt:lpstr>
      <vt:lpstr>Snímek 1</vt:lpstr>
      <vt:lpstr>Vzájemná poloha kružnice a přímky</vt:lpstr>
      <vt:lpstr>Označení prvků</vt:lpstr>
      <vt:lpstr>Vnější přímka</vt:lpstr>
      <vt:lpstr>Tečna</vt:lpstr>
      <vt:lpstr>Sečna, tětiva</vt:lpstr>
      <vt:lpstr>Procvičení</vt:lpstr>
      <vt:lpstr>Řešení</vt:lpstr>
      <vt:lpstr>Procvičení</vt:lpstr>
      <vt:lpstr>Zdroje materiálů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Eva</dc:creator>
  <cp:lastModifiedBy>Jana</cp:lastModifiedBy>
  <cp:revision>15</cp:revision>
  <dcterms:created xsi:type="dcterms:W3CDTF">2013-01-16T13:25:16Z</dcterms:created>
  <dcterms:modified xsi:type="dcterms:W3CDTF">2013-05-24T12:53:21Z</dcterms:modified>
</cp:coreProperties>
</file>