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82" y="15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5E9EFF"/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wmf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 descr="OPVK_hor_zakladni_logolink_RGB_cz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95736" y="332656"/>
            <a:ext cx="4968552" cy="12241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277993891"/>
              </p:ext>
            </p:extLst>
          </p:nvPr>
        </p:nvGraphicFramePr>
        <p:xfrm>
          <a:off x="971600" y="1844824"/>
          <a:ext cx="7272808" cy="3975037"/>
        </p:xfrm>
        <a:graphic>
          <a:graphicData uri="http://schemas.openxmlformats.org/drawingml/2006/table">
            <a:tbl>
              <a:tblPr/>
              <a:tblGrid>
                <a:gridCol w="3218763"/>
                <a:gridCol w="4054045"/>
              </a:tblGrid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Arial"/>
                          <a:ea typeface="Times New Roman"/>
                        </a:rPr>
                        <a:t>číslo a název klíčové aktivity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Arial"/>
                          <a:ea typeface="Times New Roman"/>
                        </a:rPr>
                        <a:t>III/2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Arial"/>
                          <a:ea typeface="Times New Roman"/>
                        </a:rPr>
                        <a:t>Inovace a zkvalitnění výuky prostřednictvím ICT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Číslo  projektu</a:t>
                      </a:r>
                      <a:endParaRPr lang="cs-CZ" sz="14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CZ.1.07/1.4.00/21.1192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Název materiálu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VY_32_INOVACE_04_ICT_MW57PW_Klipart a </a:t>
                      </a:r>
                      <a:r>
                        <a:rPr lang="cs-CZ" sz="1400" dirty="0" err="1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WordArt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Téma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MW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–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Klipart a </a:t>
                      </a:r>
                      <a:r>
                        <a:rPr lang="cs-CZ" sz="1400" baseline="0" dirty="0" err="1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WordArt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Anotace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Seznámení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se s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vkládáním klipartu a </a:t>
                      </a:r>
                      <a:r>
                        <a:rPr lang="cs-CZ" sz="1400" baseline="0" dirty="0" err="1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WordArtu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             v programu Microsoft Word.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Prezentaci je možné využít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na interaktivní tabuli a žáci ji mohou dostat také jako zápis na </a:t>
                      </a:r>
                      <a:r>
                        <a:rPr lang="cs-CZ" sz="1400" dirty="0" err="1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flash</a:t>
                      </a:r>
                      <a:r>
                        <a:rPr lang="cs-CZ" sz="140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disk, případně lze vytisknout jako PL.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Očekávaný </a:t>
                      </a:r>
                      <a:r>
                        <a:rPr lang="cs-CZ" sz="1400" dirty="0">
                          <a:latin typeface="Arial"/>
                          <a:ea typeface="Times New Roman"/>
                        </a:rPr>
                        <a:t>výstup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Žáci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umí vkládat klipart a </a:t>
                      </a:r>
                      <a:r>
                        <a:rPr lang="cs-CZ" sz="1400" dirty="0" err="1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WordArt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Druh </a:t>
                      </a:r>
                      <a:r>
                        <a:rPr lang="cs-CZ" sz="1400" dirty="0">
                          <a:latin typeface="Arial"/>
                          <a:ea typeface="Times New Roman"/>
                        </a:rPr>
                        <a:t>učebního materiálu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Prezentace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Ročník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5.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- 7.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Autor</a:t>
                      </a:r>
                      <a:endParaRPr lang="cs-CZ" sz="14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Petr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</a:t>
                      </a:r>
                      <a:r>
                        <a:rPr lang="cs-CZ" sz="1400" baseline="0" dirty="0" err="1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Hepner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Zdroje</a:t>
                      </a:r>
                      <a:endParaRPr lang="cs-CZ" sz="14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www.office.microsoft.com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1265" name="Rectangle 1"/>
          <p:cNvSpPr>
            <a:spLocks noChangeArrowheads="1"/>
          </p:cNvSpPr>
          <p:nvPr/>
        </p:nvSpPr>
        <p:spPr bwMode="auto">
          <a:xfrm>
            <a:off x="971600" y="6237312"/>
            <a:ext cx="7025065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Tento projekt je spolufinancován Evropským sociálním fondem a státním rozpočtem České republiky.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Jak vypadá ikona Klipart a </a:t>
            </a:r>
            <a:r>
              <a:rPr lang="cs-CZ" dirty="0" err="1" smtClean="0"/>
              <a:t>WordArd</a:t>
            </a:r>
            <a:r>
              <a:rPr lang="cs-CZ" dirty="0" smtClean="0"/>
              <a:t>?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04248" y="4125872"/>
            <a:ext cx="799902" cy="9360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68902" y="3313027"/>
            <a:ext cx="828477" cy="8128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68144" y="2059804"/>
            <a:ext cx="840899" cy="98714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47281" y="1970844"/>
            <a:ext cx="935432" cy="10981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696" y="4293096"/>
            <a:ext cx="842764" cy="90296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1599524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Správná odpověď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Klipart</a:t>
            </a:r>
          </a:p>
          <a:p>
            <a:pPr marL="0" indent="0">
              <a:buNone/>
            </a:pPr>
            <a:endParaRPr lang="cs-CZ" dirty="0"/>
          </a:p>
          <a:p>
            <a:endParaRPr lang="cs-CZ" dirty="0" smtClean="0"/>
          </a:p>
          <a:p>
            <a:r>
              <a:rPr lang="cs-CZ" dirty="0" err="1" smtClean="0"/>
              <a:t>WordArt</a:t>
            </a:r>
            <a:endParaRPr lang="cs-CZ" dirty="0"/>
          </a:p>
        </p:txBody>
      </p:sp>
      <p:pic>
        <p:nvPicPr>
          <p:cNvPr id="4" name="Picture 6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87824" y="3212976"/>
            <a:ext cx="842764" cy="90296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87824" y="1628800"/>
            <a:ext cx="799902" cy="9360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0" name="Picture 2" descr="C:\Users\Uzivatel\AppData\Local\Microsoft\Windows\Temporary Internet Files\Content.IE5\OCW90CEC\MC900432461[2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68144" y="2420888"/>
            <a:ext cx="1978025" cy="1901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04765802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 vložíte text pomocí </a:t>
            </a:r>
            <a:r>
              <a:rPr lang="cs-CZ" dirty="0" err="1" smtClean="0"/>
              <a:t>WordArtu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DOMŮ </a:t>
            </a:r>
            <a:r>
              <a:rPr lang="cs-CZ" dirty="0"/>
              <a:t>=&gt; </a:t>
            </a:r>
            <a:r>
              <a:rPr lang="cs-CZ" dirty="0" smtClean="0"/>
              <a:t>WORDART</a:t>
            </a:r>
            <a:endParaRPr lang="cs-CZ" dirty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ANIMACE </a:t>
            </a:r>
            <a:r>
              <a:rPr lang="cs-CZ" dirty="0"/>
              <a:t>=&gt; TEXTOVÉ POLE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ANIMACE </a:t>
            </a:r>
            <a:r>
              <a:rPr lang="cs-CZ" dirty="0"/>
              <a:t>=&gt;WORDART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ZOBRAZENÍ </a:t>
            </a:r>
            <a:r>
              <a:rPr lang="cs-CZ" dirty="0"/>
              <a:t>=&gt; OBRÁZEK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NADPIS </a:t>
            </a:r>
            <a:r>
              <a:rPr lang="cs-CZ" dirty="0"/>
              <a:t>=&gt; TEXTOVÉ POLE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/>
              <a:t>VLOŽENÍ =&gt;WORDART</a:t>
            </a:r>
          </a:p>
          <a:p>
            <a:pPr marL="514350" indent="-514350">
              <a:buFont typeface="+mj-lt"/>
              <a:buAutoNum type="arabicPeriod"/>
            </a:pPr>
            <a:endParaRPr lang="cs-CZ" dirty="0"/>
          </a:p>
        </p:txBody>
      </p:sp>
      <p:pic>
        <p:nvPicPr>
          <p:cNvPr id="3074" name="Picture 2" descr="C:\Users\Uzivatel\AppData\Local\Microsoft\Windows\Temporary Internet Files\Content.IE5\QBDFYWPV\MC900440452[3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72200" y="2514600"/>
            <a:ext cx="1368425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53452876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Správná odpověď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411760" y="1844824"/>
            <a:ext cx="4330824" cy="604664"/>
          </a:xfrm>
        </p:spPr>
        <p:txBody>
          <a:bodyPr/>
          <a:lstStyle/>
          <a:p>
            <a:r>
              <a:rPr lang="cs-CZ" dirty="0"/>
              <a:t>VLOŽENÍ =&gt;WORDART</a:t>
            </a:r>
          </a:p>
          <a:p>
            <a:endParaRPr lang="cs-CZ" dirty="0"/>
          </a:p>
        </p:txBody>
      </p:sp>
      <p:pic>
        <p:nvPicPr>
          <p:cNvPr id="4098" name="Picture 2" descr="C:\Users\Uzivatel\AppData\Local\Microsoft\Windows\Temporary Internet Files\Content.IE5\9ACDNA3I\MC900439851[4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07904" y="3212976"/>
            <a:ext cx="2188916" cy="17482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54268179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Jak vložíte obrázek slona pomocí Klipartu?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Vložení </a:t>
            </a:r>
            <a:r>
              <a:rPr lang="cs-CZ" dirty="0"/>
              <a:t>=&gt; </a:t>
            </a:r>
            <a:r>
              <a:rPr lang="cs-CZ" dirty="0" err="1" smtClean="0"/>
              <a:t>WordArt</a:t>
            </a:r>
            <a:r>
              <a:rPr lang="cs-CZ" dirty="0" smtClean="0"/>
              <a:t> </a:t>
            </a:r>
            <a:r>
              <a:rPr lang="cs-CZ" dirty="0"/>
              <a:t>=&gt; do pole „hledat“ napíšeme </a:t>
            </a:r>
            <a:r>
              <a:rPr lang="cs-CZ" b="1" dirty="0"/>
              <a:t>slon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Vložení </a:t>
            </a:r>
            <a:r>
              <a:rPr lang="cs-CZ" dirty="0"/>
              <a:t>=&gt; </a:t>
            </a:r>
            <a:r>
              <a:rPr lang="cs-CZ" dirty="0" smtClean="0"/>
              <a:t>Klipart </a:t>
            </a:r>
            <a:r>
              <a:rPr lang="cs-CZ" dirty="0"/>
              <a:t>=&gt; do pole „hledat“ napíšeme </a:t>
            </a:r>
            <a:r>
              <a:rPr lang="cs-CZ" b="1" dirty="0" smtClean="0"/>
              <a:t>lachtan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/>
              <a:t>Vložení =&gt; Klipart =&gt; do pole „hledat“ napíšeme </a:t>
            </a:r>
            <a:r>
              <a:rPr lang="cs-CZ" b="1" dirty="0" smtClean="0"/>
              <a:t>slon</a:t>
            </a:r>
            <a:endParaRPr lang="cs-CZ" b="1" dirty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Animace =&gt; Klipart </a:t>
            </a:r>
            <a:r>
              <a:rPr lang="cs-CZ" dirty="0"/>
              <a:t>=&gt; do pole „hledat“ napíšeme </a:t>
            </a:r>
            <a:r>
              <a:rPr lang="cs-CZ" b="1" dirty="0"/>
              <a:t>slon</a:t>
            </a:r>
          </a:p>
          <a:p>
            <a:pPr marL="514350" indent="-514350">
              <a:buFont typeface="+mj-lt"/>
              <a:buAutoNum type="arabicPeriod"/>
            </a:pPr>
            <a:endParaRPr lang="cs-CZ" dirty="0"/>
          </a:p>
        </p:txBody>
      </p:sp>
      <p:pic>
        <p:nvPicPr>
          <p:cNvPr id="5123" name="Picture 3" descr="C:\Users\Uzivatel\AppData\Local\Microsoft\Windows\Temporary Internet Files\Content.IE5\9ACDNA3I\MC90035610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20554" y="5229200"/>
            <a:ext cx="2023446" cy="13985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08890591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Správná odpověď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411760" y="1844824"/>
            <a:ext cx="4968552" cy="1152128"/>
          </a:xfrm>
        </p:spPr>
        <p:txBody>
          <a:bodyPr>
            <a:normAutofit fontScale="92500"/>
          </a:bodyPr>
          <a:lstStyle/>
          <a:p>
            <a:r>
              <a:rPr lang="cs-CZ" dirty="0"/>
              <a:t>Vložení =&gt; Klipart =&gt; do pole „hledat“ napíšeme </a:t>
            </a:r>
            <a:r>
              <a:rPr lang="cs-CZ" b="1" dirty="0"/>
              <a:t>slon</a:t>
            </a:r>
          </a:p>
          <a:p>
            <a:endParaRPr lang="cs-CZ" dirty="0"/>
          </a:p>
        </p:txBody>
      </p:sp>
      <p:pic>
        <p:nvPicPr>
          <p:cNvPr id="6146" name="Picture 2" descr="C:\Users\Uzivatel\AppData\Local\Microsoft\Windows\Temporary Internet Files\Content.IE5\DCU2ZWVD\MC90044044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51920" y="3645024"/>
            <a:ext cx="1828800" cy="1946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701876853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254</TotalTime>
  <Words>206</Words>
  <Application>Microsoft Office PowerPoint</Application>
  <PresentationFormat>Předvádění na obrazovce (4:3)</PresentationFormat>
  <Paragraphs>44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Snímek 1</vt:lpstr>
      <vt:lpstr>Jak vypadá ikona Klipart a WordArd?</vt:lpstr>
      <vt:lpstr>Správná odpověď</vt:lpstr>
      <vt:lpstr>Jak vložíte text pomocí WordArtu?</vt:lpstr>
      <vt:lpstr>Správná odpověď</vt:lpstr>
      <vt:lpstr>Jak vložíte obrázek slona pomocí Klipartu?</vt:lpstr>
      <vt:lpstr>Správná odpověď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Alena T.</dc:creator>
  <cp:lastModifiedBy>Alena T.</cp:lastModifiedBy>
  <cp:revision>67</cp:revision>
  <dcterms:created xsi:type="dcterms:W3CDTF">2013-06-11T11:30:59Z</dcterms:created>
  <dcterms:modified xsi:type="dcterms:W3CDTF">2013-07-07T07:42:24Z</dcterms:modified>
</cp:coreProperties>
</file>