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65" r:id="rId4"/>
    <p:sldId id="266" r:id="rId5"/>
    <p:sldId id="267" r:id="rId6"/>
    <p:sldId id="268" r:id="rId7"/>
    <p:sldId id="269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44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takabinet.cz/cs/Vyukove-materialy-a-data/Matematika-a-jeji-aplikace/Vyukove-tabulky/Kruznice-a-kruh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8776" y="274638"/>
            <a:ext cx="7467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-133772"/>
            <a:ext cx="5702317" cy="8130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36028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Délka kružnice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734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Vzorec pro výpočet délky kružnice, obvodu kruhu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 = 2  r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 =  d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…Ludolfovo číslo, konstanta</a:t>
            </a:r>
          </a:p>
          <a:p>
            <a:pPr marL="0" indent="0">
              <a:buNone/>
            </a:pPr>
            <a:r>
              <a:rPr lang="cs-CZ" dirty="0" smtClean="0"/>
              <a:t> = 3,14</a:t>
            </a:r>
          </a:p>
          <a:p>
            <a:pPr marL="0" indent="0">
              <a:buNone/>
            </a:pPr>
            <a:r>
              <a:rPr lang="cs-CZ" dirty="0" smtClean="0"/>
              <a:t>r…poloměr</a:t>
            </a:r>
          </a:p>
          <a:p>
            <a:pPr marL="0" indent="0">
              <a:buNone/>
            </a:pPr>
            <a:r>
              <a:rPr lang="cs-CZ" dirty="0" smtClean="0"/>
              <a:t>d…průměr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24944"/>
            <a:ext cx="4043632" cy="377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2111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 příklad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Vypočítej délku kružnice, známe-li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a) poloměr o délce 5,2 cm</a:t>
            </a:r>
          </a:p>
          <a:p>
            <a:pPr marL="0" indent="0">
              <a:buNone/>
            </a:pPr>
            <a:r>
              <a:rPr lang="cs-CZ" dirty="0" smtClean="0"/>
              <a:t>b) průměr o délce 4,8 cm</a:t>
            </a:r>
          </a:p>
          <a:p>
            <a:pPr marL="0" indent="0">
              <a:buNone/>
            </a:pPr>
            <a:r>
              <a:rPr lang="cs-CZ" dirty="0" smtClean="0"/>
              <a:t>c) r = 4,1 dm</a:t>
            </a:r>
          </a:p>
          <a:p>
            <a:pPr marL="0" indent="0">
              <a:buNone/>
            </a:pPr>
            <a:r>
              <a:rPr lang="cs-CZ" dirty="0" smtClean="0"/>
              <a:t>d) d = 3,6 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/>
              <a:t>z</a:t>
            </a:r>
            <a:r>
              <a:rPr lang="cs-CZ" dirty="0" smtClean="0"/>
              <a:t>aokrouhli na dvě desetinná místa)</a:t>
            </a:r>
          </a:p>
        </p:txBody>
      </p:sp>
    </p:spTree>
    <p:extLst>
      <p:ext uri="{BB962C8B-B14F-4D97-AF65-F5344CB8AC3E}">
        <p14:creationId xmlns="" xmlns:p14="http://schemas.microsoft.com/office/powerpoint/2010/main" val="24302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Řešení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o </a:t>
            </a:r>
            <a:r>
              <a:rPr lang="cs-CZ" dirty="0"/>
              <a:t>= 2  </a:t>
            </a:r>
            <a:r>
              <a:rPr lang="cs-CZ" dirty="0" smtClean="0"/>
              <a:t>r</a:t>
            </a:r>
          </a:p>
          <a:p>
            <a:pPr marL="0" indent="0">
              <a:buNone/>
            </a:pPr>
            <a:r>
              <a:rPr lang="cs-CZ" dirty="0" smtClean="0"/>
              <a:t>    o = 32,66 cm</a:t>
            </a:r>
          </a:p>
          <a:p>
            <a:pPr marL="0" indent="0">
              <a:buNone/>
            </a:pPr>
            <a:r>
              <a:rPr lang="cs-CZ" dirty="0" smtClean="0"/>
              <a:t>b) </a:t>
            </a:r>
            <a:r>
              <a:rPr lang="cs-CZ" dirty="0"/>
              <a:t>o =  </a:t>
            </a:r>
            <a:r>
              <a:rPr lang="cs-CZ" dirty="0" smtClean="0"/>
              <a:t>d</a:t>
            </a:r>
          </a:p>
          <a:p>
            <a:pPr marL="0" indent="0">
              <a:buNone/>
            </a:pPr>
            <a:r>
              <a:rPr lang="cs-CZ" dirty="0" smtClean="0"/>
              <a:t>    o = 15,07 cm</a:t>
            </a:r>
          </a:p>
          <a:p>
            <a:pPr marL="0" indent="0">
              <a:buNone/>
            </a:pPr>
            <a:r>
              <a:rPr lang="cs-CZ" dirty="0" smtClean="0"/>
              <a:t>c) </a:t>
            </a:r>
            <a:r>
              <a:rPr lang="cs-CZ" dirty="0"/>
              <a:t>o = 2  r</a:t>
            </a:r>
          </a:p>
          <a:p>
            <a:pPr marL="0" indent="0">
              <a:buNone/>
            </a:pPr>
            <a:r>
              <a:rPr lang="cs-CZ" dirty="0"/>
              <a:t>    o = </a:t>
            </a:r>
            <a:r>
              <a:rPr lang="cs-CZ" dirty="0" smtClean="0"/>
              <a:t>25,75 dm</a:t>
            </a:r>
          </a:p>
          <a:p>
            <a:pPr marL="0" indent="0">
              <a:buNone/>
            </a:pPr>
            <a:r>
              <a:rPr lang="cs-CZ" dirty="0" smtClean="0"/>
              <a:t>d) </a:t>
            </a:r>
            <a:r>
              <a:rPr lang="cs-CZ" dirty="0"/>
              <a:t>o =  d</a:t>
            </a:r>
          </a:p>
          <a:p>
            <a:pPr marL="0" indent="0">
              <a:buNone/>
            </a:pPr>
            <a:r>
              <a:rPr lang="cs-CZ" dirty="0"/>
              <a:t>    o = </a:t>
            </a:r>
            <a:r>
              <a:rPr lang="cs-CZ" dirty="0" smtClean="0"/>
              <a:t>11,30 m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0343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2. </a:t>
            </a:r>
            <a:r>
              <a:rPr lang="cs-CZ" dirty="0">
                <a:solidFill>
                  <a:schemeClr val="tx1"/>
                </a:solidFill>
              </a:rPr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Vypočítej poloměr, je-li délka kružnice 18, 35 cm.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b) Vypočítej průměr, je-li obvod kruhu 36,28 dm.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(zaokrouhli na dvě desetinná místa)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4285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       o </a:t>
            </a:r>
            <a:r>
              <a:rPr lang="cs-CZ" dirty="0"/>
              <a:t>= 2  </a:t>
            </a:r>
            <a:r>
              <a:rPr lang="cs-CZ" dirty="0" smtClean="0"/>
              <a:t>r…..dosadíme </a:t>
            </a:r>
          </a:p>
          <a:p>
            <a:pPr marL="0" indent="0">
              <a:buNone/>
            </a:pPr>
            <a:r>
              <a:rPr lang="cs-CZ" dirty="0" smtClean="0"/>
              <a:t>    18,35 = 2 . 3,14 . r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18,35 = 6,28 . r</a:t>
            </a:r>
          </a:p>
          <a:p>
            <a:pPr marL="0" indent="0">
              <a:buNone/>
            </a:pPr>
            <a:r>
              <a:rPr lang="cs-CZ" dirty="0" smtClean="0"/>
              <a:t>      2,92 = r</a:t>
            </a:r>
          </a:p>
          <a:p>
            <a:pPr marL="0" indent="0">
              <a:buNone/>
            </a:pPr>
            <a:r>
              <a:rPr lang="cs-CZ" dirty="0" smtClean="0"/>
              <a:t>Poloměr má délku 2,92 cm.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b)    o </a:t>
            </a:r>
            <a:r>
              <a:rPr lang="cs-CZ" dirty="0"/>
              <a:t>=  </a:t>
            </a:r>
            <a:r>
              <a:rPr lang="cs-CZ" dirty="0" smtClean="0"/>
              <a:t>d</a:t>
            </a:r>
          </a:p>
          <a:p>
            <a:pPr marL="0" indent="0">
              <a:buNone/>
            </a:pPr>
            <a:r>
              <a:rPr lang="cs-CZ" dirty="0" smtClean="0"/>
              <a:t>36,28 = 3,14 . d</a:t>
            </a:r>
          </a:p>
          <a:p>
            <a:pPr marL="0" indent="0">
              <a:buNone/>
            </a:pPr>
            <a:r>
              <a:rPr lang="cs-CZ" dirty="0" smtClean="0"/>
              <a:t>11,55 = d</a:t>
            </a:r>
          </a:p>
          <a:p>
            <a:pPr marL="0" indent="0">
              <a:buNone/>
            </a:pPr>
            <a:r>
              <a:rPr lang="cs-CZ" dirty="0" smtClean="0"/>
              <a:t>Průměr má délku 11,55 dm.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9921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Zdroje materiálů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www.datakabinet.cz/cs/Vyukove-materialy-a-data/Matematika-a-jeji-aplikace/Vyukove-tabulky/Kruznice-a-kruh.html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032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75</TotalTime>
  <Words>213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Délka kružnice</vt:lpstr>
      <vt:lpstr>Vzorec pro výpočet délky kružnice, obvodu kruhu</vt:lpstr>
      <vt:lpstr>1. příklad</vt:lpstr>
      <vt:lpstr>Řešení</vt:lpstr>
      <vt:lpstr>2. příklad</vt:lpstr>
      <vt:lpstr>Řešení</vt:lpstr>
      <vt:lpstr>Zdroje materiálů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</dc:creator>
  <cp:lastModifiedBy>Jana</cp:lastModifiedBy>
  <cp:revision>20</cp:revision>
  <dcterms:created xsi:type="dcterms:W3CDTF">2013-01-16T13:25:16Z</dcterms:created>
  <dcterms:modified xsi:type="dcterms:W3CDTF">2013-05-24T12:40:27Z</dcterms:modified>
</cp:coreProperties>
</file>