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77100755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VY_32_INOVACE_05_ICT_MW57PW_Vkládání obrázků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MW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 obrázků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obrázků v programu Microsoft Word.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vkládat obrázky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Zvolte správný postup vložení obrázku v programu Microsoft Word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Ilustrace =&gt; Obrázek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Animace </a:t>
            </a:r>
            <a:r>
              <a:rPr lang="cs-CZ" dirty="0"/>
              <a:t>=&gt; Obrázek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Vložení =&gt; </a:t>
            </a:r>
            <a:r>
              <a:rPr lang="cs-CZ" dirty="0" err="1" smtClean="0"/>
              <a:t>WordArt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Vložení =&gt; Obrázek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Vložení =&gt; </a:t>
            </a:r>
            <a:r>
              <a:rPr lang="cs-CZ" dirty="0" smtClean="0"/>
              <a:t>Graf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Uzivatel\AppData\Local\Microsoft\Windows\Temporary Internet Files\Content.IE5\OCW90CEC\MC900432461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61012" y="2708920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0234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55776" y="1988840"/>
            <a:ext cx="4042792" cy="604664"/>
          </a:xfrm>
        </p:spPr>
        <p:txBody>
          <a:bodyPr/>
          <a:lstStyle/>
          <a:p>
            <a:r>
              <a:rPr lang="cs-CZ" dirty="0"/>
              <a:t>Vložení =&gt; Obrázek</a:t>
            </a:r>
          </a:p>
          <a:p>
            <a:endParaRPr lang="cs-CZ" dirty="0"/>
          </a:p>
        </p:txBody>
      </p:sp>
      <p:pic>
        <p:nvPicPr>
          <p:cNvPr id="2050" name="Picture 2" descr="C:\Users\Uzivatel\AppData\Local\Microsoft\Windows\Temporary Internet Files\Content.IE5\QBDFYWPV\MC9004324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2600" y="3037209"/>
            <a:ext cx="2023535" cy="2242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95118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Spojte obrázek s textem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Určuje barvu, šířku a styl čáry obrysu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Slouží k umístění vybraného obrázku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Změní způsob, jakým text obtéká kolem obrázku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Umožňuje otočit obrázek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Umožňuje oříznout obrázek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2224" y="3959928"/>
            <a:ext cx="727894" cy="10840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4831" y="5373084"/>
            <a:ext cx="759689" cy="914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975647"/>
            <a:ext cx="2878711" cy="469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62426"/>
            <a:ext cx="1437309" cy="479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775872"/>
            <a:ext cx="977255" cy="1194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85715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Určuje barvu, šířku a styl čáry obrysu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Slouží k umístění vybraného obrázku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Změní způsob, jakým text obtéká kolem obrázku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Umožňuje otočit obrázek</a:t>
            </a:r>
          </a:p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Umožňuje oříznout obrázek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9389" y="2276872"/>
            <a:ext cx="727894" cy="10840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16617" y="3234514"/>
            <a:ext cx="759689" cy="914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8051" y="1714649"/>
            <a:ext cx="2352422" cy="383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8811" y="4365104"/>
            <a:ext cx="1437309" cy="479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028815"/>
            <a:ext cx="917059" cy="112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817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programu Microsoft Word vložte libovolný obrázek</a:t>
            </a:r>
          </a:p>
          <a:p>
            <a:r>
              <a:rPr lang="cs-CZ" dirty="0" smtClean="0"/>
              <a:t>Obrázek orámujte předdefinovaným rámečkem</a:t>
            </a:r>
          </a:p>
          <a:p>
            <a:r>
              <a:rPr lang="cs-CZ" dirty="0" smtClean="0"/>
              <a:t>Nastavte obtékání textu: </a:t>
            </a:r>
            <a:r>
              <a:rPr lang="cs-CZ" b="1" dirty="0" smtClean="0"/>
              <a:t>těsné</a:t>
            </a:r>
          </a:p>
          <a:p>
            <a:r>
              <a:rPr lang="cs-CZ" dirty="0" smtClean="0"/>
              <a:t>Vyzkoušejte, zda text správně obtéká</a:t>
            </a:r>
            <a:endParaRPr lang="cs-CZ" dirty="0"/>
          </a:p>
        </p:txBody>
      </p:sp>
      <p:pic>
        <p:nvPicPr>
          <p:cNvPr id="5122" name="Picture 2" descr="C:\Users\Uzivatel\AppData\Local\Microsoft\Windows\Temporary Internet Files\Content.IE5\9ACDNA3I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996952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1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308" y="1628800"/>
            <a:ext cx="8581172" cy="4824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94419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208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Zvolte správný postup vložení obrázku v programu Microsoft Word </vt:lpstr>
      <vt:lpstr>Správná odpověď</vt:lpstr>
      <vt:lpstr>Spojte obrázek s textem</vt:lpstr>
      <vt:lpstr>Správná odpověď</vt:lpstr>
      <vt:lpstr>Úkol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74</cp:revision>
  <dcterms:created xsi:type="dcterms:W3CDTF">2013-06-11T11:30:59Z</dcterms:created>
  <dcterms:modified xsi:type="dcterms:W3CDTF">2013-07-07T07:42:44Z</dcterms:modified>
</cp:coreProperties>
</file>