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5" r:id="rId4"/>
    <p:sldId id="266" r:id="rId5"/>
    <p:sldId id="267" r:id="rId6"/>
    <p:sldId id="270" r:id="rId7"/>
    <p:sldId id="268" r:id="rId8"/>
    <p:sldId id="269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Matematika-a-jeji-aplikace/Vyukove-tabulky/Kruznice-a-kruh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8776" y="274638"/>
            <a:ext cx="7467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0013" y="0"/>
            <a:ext cx="5608491" cy="799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36028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Obsah kruhu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4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Vzorec pro výpočet obsahu kruhu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=  r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…Ludolfovo číslo, konstanta</a:t>
            </a:r>
          </a:p>
          <a:p>
            <a:pPr marL="0" indent="0">
              <a:buNone/>
            </a:pPr>
            <a:r>
              <a:rPr lang="cs-CZ" dirty="0" smtClean="0"/>
              <a:t> = 3,14</a:t>
            </a:r>
          </a:p>
          <a:p>
            <a:pPr marL="0" indent="0">
              <a:buNone/>
            </a:pPr>
            <a:r>
              <a:rPr lang="cs-CZ" dirty="0" smtClean="0"/>
              <a:t>r…poloměr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62095"/>
            <a:ext cx="4040088" cy="381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62111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příklad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Vypočítej obsah kruhu, známe-li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poloměr o délce 3,5 cm</a:t>
            </a:r>
          </a:p>
          <a:p>
            <a:pPr marL="0" indent="0">
              <a:buNone/>
            </a:pPr>
            <a:r>
              <a:rPr lang="cs-CZ" dirty="0" smtClean="0"/>
              <a:t>b) průměr o délce 6,7 cm</a:t>
            </a:r>
          </a:p>
          <a:p>
            <a:pPr marL="0" indent="0">
              <a:buNone/>
            </a:pPr>
            <a:r>
              <a:rPr lang="cs-CZ" dirty="0" smtClean="0"/>
              <a:t>c) r = 1,44 dm</a:t>
            </a:r>
          </a:p>
          <a:p>
            <a:pPr marL="0" indent="0">
              <a:buNone/>
            </a:pPr>
            <a:r>
              <a:rPr lang="cs-CZ" dirty="0" smtClean="0"/>
              <a:t>d) d = 9,1 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z</a:t>
            </a:r>
            <a:r>
              <a:rPr lang="cs-CZ" dirty="0" smtClean="0"/>
              <a:t>aokrouhli na dvě desetinná místa)</a:t>
            </a:r>
          </a:p>
        </p:txBody>
      </p:sp>
    </p:spTree>
    <p:extLst>
      <p:ext uri="{BB962C8B-B14F-4D97-AF65-F5344CB8AC3E}">
        <p14:creationId xmlns="" xmlns:p14="http://schemas.microsoft.com/office/powerpoint/2010/main" val="243025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a) S =  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 = 3,14 . 3,5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 </a:t>
            </a:r>
            <a:r>
              <a:rPr lang="cs-CZ" dirty="0"/>
              <a:t>= </a:t>
            </a:r>
            <a:r>
              <a:rPr lang="cs-CZ" dirty="0" smtClean="0"/>
              <a:t>38,47 cm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S = </a:t>
            </a:r>
            <a:r>
              <a:rPr lang="cs-CZ" dirty="0" smtClean="0"/>
              <a:t> 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 </a:t>
            </a:r>
            <a:r>
              <a:rPr lang="cs-CZ" smtClean="0"/>
              <a:t>= 3,14 </a:t>
            </a:r>
            <a:r>
              <a:rPr lang="cs-CZ" dirty="0" smtClean="0"/>
              <a:t>. 3,35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 </a:t>
            </a:r>
            <a:r>
              <a:rPr lang="cs-CZ" dirty="0"/>
              <a:t>= </a:t>
            </a:r>
            <a:r>
              <a:rPr lang="cs-CZ" dirty="0" smtClean="0"/>
              <a:t>35,24 cm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343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c) S =  r</a:t>
            </a:r>
            <a:r>
              <a:rPr lang="cs-CZ" baseline="30000" dirty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S </a:t>
            </a:r>
            <a:r>
              <a:rPr lang="cs-CZ" dirty="0"/>
              <a:t>= </a:t>
            </a:r>
            <a:r>
              <a:rPr lang="cs-CZ" dirty="0" smtClean="0"/>
              <a:t>3,14 . 1,44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S </a:t>
            </a:r>
            <a:r>
              <a:rPr lang="cs-CZ" dirty="0"/>
              <a:t>= </a:t>
            </a:r>
            <a:r>
              <a:rPr lang="cs-CZ" dirty="0" smtClean="0"/>
              <a:t>6,51 dm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</a:t>
            </a:r>
            <a:r>
              <a:rPr lang="cs-CZ" dirty="0"/>
              <a:t>) S =  r</a:t>
            </a:r>
            <a:r>
              <a:rPr lang="cs-CZ" baseline="30000" dirty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S </a:t>
            </a:r>
            <a:r>
              <a:rPr lang="cs-CZ" dirty="0"/>
              <a:t>= </a:t>
            </a:r>
            <a:r>
              <a:rPr lang="cs-CZ" dirty="0" smtClean="0"/>
              <a:t>3,14. 4,55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S = 65,00 m</a:t>
            </a:r>
            <a:r>
              <a:rPr lang="cs-CZ" baseline="300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9089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Vypočítej poloměr, je-li obsah kruhu 12,54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Vypočítej průměr, je-li obsah kruhu 3,25 dm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(zaokrouhli na dvě desetinná místa)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285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a)    S </a:t>
            </a:r>
            <a:r>
              <a:rPr lang="cs-CZ" dirty="0"/>
              <a:t>=  </a:t>
            </a:r>
            <a:r>
              <a:rPr lang="cs-CZ" dirty="0" smtClean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…..dosadíme </a:t>
            </a:r>
          </a:p>
          <a:p>
            <a:pPr marL="0" indent="0">
              <a:buNone/>
            </a:pPr>
            <a:r>
              <a:rPr lang="cs-CZ" dirty="0" smtClean="0"/>
              <a:t>12,54 = 3,14 . 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3,99 = 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1,99 = 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Poloměr má délku 1,99 cm.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9921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b)  S =  r</a:t>
            </a:r>
            <a:r>
              <a:rPr lang="cs-CZ" baseline="30000" dirty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3,25 = 3,14 . r</a:t>
            </a:r>
            <a:r>
              <a:rPr lang="cs-CZ" baseline="30000" dirty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1,04 = r</a:t>
            </a:r>
            <a:r>
              <a:rPr lang="cs-CZ" baseline="30000" dirty="0"/>
              <a:t>2</a:t>
            </a:r>
          </a:p>
          <a:p>
            <a:pPr marL="0" indent="0">
              <a:buNone/>
            </a:pPr>
            <a:r>
              <a:rPr lang="cs-CZ" dirty="0"/>
              <a:t>1,02 = r    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 </a:t>
            </a:r>
            <a:r>
              <a:rPr lang="cs-CZ" dirty="0"/>
              <a:t>= 2 . </a:t>
            </a:r>
            <a:r>
              <a:rPr lang="cs-CZ" dirty="0" smtClean="0"/>
              <a:t>1,02</a:t>
            </a:r>
          </a:p>
          <a:p>
            <a:pPr marL="0" indent="0">
              <a:buNone/>
            </a:pPr>
            <a:r>
              <a:rPr lang="cs-CZ" dirty="0" smtClean="0"/>
              <a:t>d = 2,04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Průměr má délku 2,04 dm.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236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 materiálů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www.datakabinet.cz/cs/Vyukove-materialy-a-data/Matematika-a-jeji-aplikace/Vyukove-tabulky/Kruznice-a-kruh.html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032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231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Obsah kruhu</vt:lpstr>
      <vt:lpstr>Vzorec pro výpočet obsahu kruhu</vt:lpstr>
      <vt:lpstr>1. příklad</vt:lpstr>
      <vt:lpstr>Řešení</vt:lpstr>
      <vt:lpstr>Řešení</vt:lpstr>
      <vt:lpstr>2. příklad</vt:lpstr>
      <vt:lpstr>Řešení</vt:lpstr>
      <vt:lpstr>Řešení</vt:lpstr>
      <vt:lpstr>Zdroje materiálů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</dc:creator>
  <cp:lastModifiedBy>Jana</cp:lastModifiedBy>
  <cp:revision>23</cp:revision>
  <dcterms:created xsi:type="dcterms:W3CDTF">2013-01-16T13:25:16Z</dcterms:created>
  <dcterms:modified xsi:type="dcterms:W3CDTF">2013-05-24T12:44:16Z</dcterms:modified>
</cp:coreProperties>
</file>