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11564581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VY_32_INOVACE_06_ICT_MW57PW_Grafické objekty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MW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Grafické objekty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grafických objektů                v programu Microsoft Word.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vkládat grafické objekty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Úkol 1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programu Microsoft Word vložte                           do dokumentu 3 Kliparty, vložené Kliparty pojmenujte.</a:t>
            </a:r>
          </a:p>
          <a:p>
            <a:endParaRPr lang="cs-CZ" dirty="0"/>
          </a:p>
          <a:p>
            <a:r>
              <a:rPr lang="cs-CZ" dirty="0" smtClean="0"/>
              <a:t>1. Klipart (zvíře)</a:t>
            </a:r>
          </a:p>
          <a:p>
            <a:r>
              <a:rPr lang="cs-CZ" dirty="0" smtClean="0"/>
              <a:t>2. Klipart (rostlina)</a:t>
            </a:r>
          </a:p>
          <a:p>
            <a:r>
              <a:rPr lang="cs-CZ" dirty="0" smtClean="0"/>
              <a:t>3. Klipart (slunce)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DCU2ZWVD\MC900437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356992"/>
            <a:ext cx="1879600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926464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84784"/>
            <a:ext cx="8973980" cy="5045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04546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Úkol 2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programu Microsoft Word vložte                              do dokumentu 3 </a:t>
            </a:r>
            <a:r>
              <a:rPr lang="cs-CZ" dirty="0" err="1" smtClean="0"/>
              <a:t>WordArty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1. ŠKOLA</a:t>
            </a:r>
          </a:p>
          <a:p>
            <a:r>
              <a:rPr lang="cs-CZ" dirty="0" smtClean="0"/>
              <a:t>2. ZÁBAVA</a:t>
            </a:r>
          </a:p>
          <a:p>
            <a:r>
              <a:rPr lang="cs-CZ" dirty="0" smtClean="0"/>
              <a:t>3. RADOST</a:t>
            </a:r>
            <a:endParaRPr lang="cs-CZ" dirty="0"/>
          </a:p>
        </p:txBody>
      </p:sp>
      <p:pic>
        <p:nvPicPr>
          <p:cNvPr id="3074" name="Picture 2" descr="C:\Users\Uzivatel\AppData\Local\Microsoft\Windows\Temporary Internet Files\Content.IE5\OCW90CEC\MC900434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378530"/>
            <a:ext cx="18383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18537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33229"/>
            <a:ext cx="8928992" cy="5020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651788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Úkol 3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programu Microsoft Word vložte                             do dokumentu 3 obrázky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1. veverka</a:t>
            </a:r>
          </a:p>
          <a:p>
            <a:r>
              <a:rPr lang="cs-CZ" dirty="0" smtClean="0"/>
              <a:t>2. bobr</a:t>
            </a:r>
          </a:p>
          <a:p>
            <a:r>
              <a:rPr lang="cs-CZ" dirty="0" smtClean="0"/>
              <a:t>3. les</a:t>
            </a:r>
            <a:endParaRPr lang="cs-CZ" dirty="0"/>
          </a:p>
        </p:txBody>
      </p:sp>
      <p:pic>
        <p:nvPicPr>
          <p:cNvPr id="5122" name="Picture 2" descr="C:\Users\Uzivatel\AppData\Local\Microsoft\Windows\Temporary Internet Files\Content.IE5\QBDFYWPV\MC900432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84984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343013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8431704" cy="47405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264994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176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Úkol 1</vt:lpstr>
      <vt:lpstr>Správné řešení</vt:lpstr>
      <vt:lpstr>Úkol 2</vt:lpstr>
      <vt:lpstr>Správné řešení</vt:lpstr>
      <vt:lpstr>Úkol 3</vt:lpstr>
      <vt:lpstr>Správné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81</cp:revision>
  <dcterms:created xsi:type="dcterms:W3CDTF">2013-06-11T11:30:59Z</dcterms:created>
  <dcterms:modified xsi:type="dcterms:W3CDTF">2013-07-07T07:43:04Z</dcterms:modified>
</cp:coreProperties>
</file>