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14356216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VY_32_INOVACE_07_ICT_MW57PW_ Automatické obrazce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Automatické obrazce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automatických obrazců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automatické obrazce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vložíme do dokumentu obrazce?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Zobrazení </a:t>
            </a:r>
            <a:r>
              <a:rPr lang="cs-CZ" dirty="0"/>
              <a:t>=&gt;Obrazce =&gt;Zvolíme typ obrazce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</a:t>
            </a:r>
            <a:r>
              <a:rPr lang="cs-CZ" dirty="0" smtClean="0"/>
              <a:t>=&gt;</a:t>
            </a:r>
            <a:r>
              <a:rPr lang="cs-CZ" dirty="0" err="1" smtClean="0"/>
              <a:t>WordArt</a:t>
            </a:r>
            <a:r>
              <a:rPr lang="cs-CZ" dirty="0" smtClean="0"/>
              <a:t> </a:t>
            </a:r>
            <a:r>
              <a:rPr lang="cs-CZ" dirty="0"/>
              <a:t>=&gt;Zvolíme typ obrazce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=&gt;Obrazce =&gt;Zvolíme typ obrazce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</a:t>
            </a:r>
            <a:r>
              <a:rPr lang="cs-CZ" dirty="0" smtClean="0"/>
              <a:t>=&gt;Textové pole </a:t>
            </a:r>
            <a:r>
              <a:rPr lang="cs-CZ" dirty="0"/>
              <a:t>=&gt;Zvolíme typ </a:t>
            </a:r>
            <a:r>
              <a:rPr lang="cs-CZ" dirty="0" smtClean="0"/>
              <a:t>obrazce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93096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3645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7499176" cy="820688"/>
          </a:xfrm>
        </p:spPr>
        <p:txBody>
          <a:bodyPr/>
          <a:lstStyle/>
          <a:p>
            <a:r>
              <a:rPr lang="cs-CZ" dirty="0"/>
              <a:t>Vložení =&gt;Obrazce =&gt;Zvolíme typ obrazce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OCW90CEC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125" y="3414154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063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do dokumentu 3 obrazce</a:t>
            </a:r>
          </a:p>
          <a:p>
            <a:r>
              <a:rPr lang="cs-CZ" dirty="0" smtClean="0"/>
              <a:t>Upravte je tak, aby jejich výplň byla žlutá                   a obrys byl červený a tloušťka obrysu 3b.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Hvězda</a:t>
            </a:r>
          </a:p>
          <a:p>
            <a:pPr lvl="1"/>
            <a:r>
              <a:rPr lang="cs-CZ" dirty="0" smtClean="0"/>
              <a:t>Mrak</a:t>
            </a:r>
          </a:p>
          <a:p>
            <a:pPr lvl="1"/>
            <a:r>
              <a:rPr lang="cs-CZ" dirty="0" smtClean="0"/>
              <a:t>Šipka</a:t>
            </a:r>
          </a:p>
          <a:p>
            <a:pPr lvl="1"/>
            <a:endParaRPr lang="cs-CZ" dirty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3074" name="Picture 2" descr="C:\Users\Uzivatel\AppData\Local\Microsoft\Windows\Temporary Internet Files\Content.IE5\QBDFYWPV\MC90043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1885950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57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8496944" cy="4777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1358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obrázky a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Barva obrysu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Barva výplně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Předdefinované styly obrazců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Úprava efektů obrazců</a:t>
            </a:r>
            <a:br>
              <a:rPr lang="cs-CZ" sz="2800" dirty="0" smtClean="0"/>
            </a:br>
            <a:r>
              <a:rPr lang="cs-CZ" sz="2800" dirty="0" smtClean="0"/>
              <a:t>(stín, odraz, záře, zkosení)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8174" y="2708920"/>
            <a:ext cx="2640306" cy="1120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34456"/>
            <a:ext cx="2491022" cy="551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84143"/>
            <a:ext cx="2351770" cy="55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446933" cy="551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2451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Barva obrysu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Barva výplně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Předdefinované styly obrazců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Úprava efektů obrazců</a:t>
            </a:r>
            <a:br>
              <a:rPr lang="cs-CZ" sz="2800" dirty="0" smtClean="0"/>
            </a:br>
            <a:r>
              <a:rPr lang="cs-CZ" sz="2800" dirty="0" smtClean="0"/>
              <a:t>(stín, odraz, záře, zkosení)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8174" y="2708920"/>
            <a:ext cx="2640306" cy="1120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34456"/>
            <a:ext cx="2491022" cy="551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84143"/>
            <a:ext cx="2351770" cy="55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446933" cy="551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843808" y="2539951"/>
            <a:ext cx="2880320" cy="2444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43808" y="3416224"/>
            <a:ext cx="3004366" cy="10287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283968" y="2264395"/>
            <a:ext cx="1440160" cy="25327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5122" idx="1"/>
          </p:cNvCxnSpPr>
          <p:nvPr/>
        </p:nvCxnSpPr>
        <p:spPr>
          <a:xfrm flipV="1">
            <a:off x="5173282" y="3268985"/>
            <a:ext cx="674892" cy="7360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58052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199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vložíme do dokumentu obrazce?</vt:lpstr>
      <vt:lpstr>Správná odpověď</vt:lpstr>
      <vt:lpstr>Úkol 1</vt:lpstr>
      <vt:lpstr>Správné řešení</vt:lpstr>
      <vt:lpstr>Spojte správně obrázky a text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86</cp:revision>
  <dcterms:created xsi:type="dcterms:W3CDTF">2013-06-11T11:30:59Z</dcterms:created>
  <dcterms:modified xsi:type="dcterms:W3CDTF">2013-07-07T07:43:28Z</dcterms:modified>
</cp:coreProperties>
</file>