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3" r:id="rId5"/>
    <p:sldId id="264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69003711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VY_32_INOVACE_08_ICT_MW57PW_ Automatické obrazce 2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MW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Automatické obrazce 2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automatických obrazců v programu Microsoft Word.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 automatické obrazce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Vložte do dokumentu 3 obrazce</a:t>
            </a:r>
          </a:p>
          <a:p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Čtverec – výplň: hnědá, obrys: zelený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Ovál – výplň: modrá, obrys: růžový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Trojúhelník – výplň: žlutá, obrys: oranžový</a:t>
            </a:r>
            <a:endParaRPr lang="cs-CZ" dirty="0"/>
          </a:p>
          <a:p>
            <a:pPr marL="457200" lvl="1" indent="0">
              <a:buNone/>
            </a:pPr>
            <a:endParaRPr lang="cs-CZ" dirty="0" smtClean="0"/>
          </a:p>
        </p:txBody>
      </p:sp>
      <p:pic>
        <p:nvPicPr>
          <p:cNvPr id="1026" name="Picture 2" descr="C:\Users\Uzivatel\AppData\Local\Microsoft\Windows\Temporary Internet Files\Content.IE5\9ACDNA3I\MC900438000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65313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45745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8528464" cy="4794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81358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Vložte do dokumentu 3 šipky</a:t>
            </a:r>
          </a:p>
          <a:p>
            <a:r>
              <a:rPr lang="cs-CZ" dirty="0" smtClean="0"/>
              <a:t>Obrys černý, 6b.</a:t>
            </a:r>
          </a:p>
          <a:p>
            <a:r>
              <a:rPr lang="cs-CZ" dirty="0" smtClean="0"/>
              <a:t>Výplň modrá</a:t>
            </a:r>
          </a:p>
          <a:p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Šipka →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Šipka ↑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Šipka ←</a:t>
            </a:r>
          </a:p>
        </p:txBody>
      </p:sp>
      <p:pic>
        <p:nvPicPr>
          <p:cNvPr id="6146" name="Picture 2" descr="C:\Users\Uzivatel\AppData\Local\Microsoft\Windows\Temporary Internet Files\Content.IE5\9ACDNA3I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573016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41745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8696671" cy="4889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61948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vše můžeme upravovat v efektech obrazců: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0688" y="2035895"/>
            <a:ext cx="8229600" cy="4525963"/>
          </a:xfrm>
        </p:spPr>
        <p:txBody>
          <a:bodyPr/>
          <a:lstStyle/>
          <a:p>
            <a:r>
              <a:rPr lang="cs-CZ" dirty="0" smtClean="0"/>
              <a:t>Stín</a:t>
            </a:r>
          </a:p>
          <a:p>
            <a:r>
              <a:rPr lang="cs-CZ" dirty="0" smtClean="0"/>
              <a:t>Odraz</a:t>
            </a:r>
          </a:p>
          <a:p>
            <a:r>
              <a:rPr lang="cs-CZ" dirty="0" smtClean="0"/>
              <a:t>Záře</a:t>
            </a:r>
          </a:p>
          <a:p>
            <a:r>
              <a:rPr lang="cs-CZ" dirty="0" smtClean="0"/>
              <a:t>Měkké okraje</a:t>
            </a:r>
          </a:p>
          <a:p>
            <a:r>
              <a:rPr lang="cs-CZ" dirty="0" smtClean="0"/>
              <a:t>Zkosení</a:t>
            </a:r>
          </a:p>
          <a:p>
            <a:r>
              <a:rPr lang="cs-CZ" dirty="0" smtClean="0"/>
              <a:t>Otočení v prostoru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56792"/>
            <a:ext cx="2127217" cy="479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 descr="C:\Users\Uzivatel\AppData\Local\Microsoft\Windows\Temporary Internet Files\Content.IE5\OCW90CEC\MC900440424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9097" y="2996952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81418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403648" y="1628800"/>
            <a:ext cx="6419056" cy="892696"/>
          </a:xfrm>
        </p:spPr>
        <p:txBody>
          <a:bodyPr/>
          <a:lstStyle/>
          <a:p>
            <a:r>
              <a:rPr lang="cs-CZ" dirty="0" smtClean="0"/>
              <a:t>Všechny možnosti jsou správné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pic>
        <p:nvPicPr>
          <p:cNvPr id="4099" name="Picture 3" descr="C:\Users\Uzivatel\AppData\Local\Microsoft\Windows\Temporary Internet Files\Content.IE5\QBDFYWPV\MC90043985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968434"/>
            <a:ext cx="2140074" cy="1709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762346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353</TotalTime>
  <Words>182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Úkol 1</vt:lpstr>
      <vt:lpstr>Správné řešení</vt:lpstr>
      <vt:lpstr>Úkol 2</vt:lpstr>
      <vt:lpstr>Správné řešení</vt:lpstr>
      <vt:lpstr>Co vše můžeme upravovat v efektech obrazců: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91</cp:revision>
  <dcterms:created xsi:type="dcterms:W3CDTF">2013-06-11T11:30:59Z</dcterms:created>
  <dcterms:modified xsi:type="dcterms:W3CDTF">2013-07-07T07:43:49Z</dcterms:modified>
</cp:coreProperties>
</file>