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276949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VY_32_INOVACE_09_ICT_MW57PW_ Automatické obrazce 3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Automatické obrazce 3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automatických obrazců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automatické obrazce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vložíme text do obrazce?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Klikneme na obrazec levým tlačítkem                              a vybereme možnost „přidat text“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/>
              <a:t>Klikneme na obrazec pravým </a:t>
            </a:r>
            <a:r>
              <a:rPr lang="cs-CZ" dirty="0" smtClean="0"/>
              <a:t>tlačítkem                          </a:t>
            </a:r>
            <a:r>
              <a:rPr lang="cs-CZ" dirty="0"/>
              <a:t>a vybereme možnost </a:t>
            </a:r>
            <a:r>
              <a:rPr lang="cs-CZ" dirty="0" smtClean="0"/>
              <a:t>„kopírovat“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/>
              <a:t>Klikneme na obrazec pravým tlačítkem </a:t>
            </a:r>
            <a:r>
              <a:rPr lang="cs-CZ" dirty="0" smtClean="0"/>
              <a:t>                         a </a:t>
            </a:r>
            <a:r>
              <a:rPr lang="cs-CZ" dirty="0"/>
              <a:t>vybereme možnost „přidat text“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74574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8147248" cy="1468760"/>
          </a:xfrm>
        </p:spPr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s-CZ" dirty="0"/>
              <a:t>Klikneme na obrazec pravým tlačítkem a vybereme možnost „přidat text“</a:t>
            </a:r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OCW90CEC\MC900434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3475" y="3428999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135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změníme obrys obrazce                           na přerušovanou čáru?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FORMÁT =&gt; VÝPLŇ OBRAZCE =&gt; TYP ČÁRY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/>
              <a:t>FORMÁT =&gt; OBRYS OBRAZCE =&gt; TYP </a:t>
            </a:r>
            <a:r>
              <a:rPr lang="cs-CZ" dirty="0" smtClean="0"/>
              <a:t>ČÁRY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/>
              <a:t>FORMÁT =&gt; </a:t>
            </a:r>
            <a:r>
              <a:rPr lang="cs-CZ" dirty="0" smtClean="0"/>
              <a:t>VÝPLŇ OBRAZCE =&gt; PŘECHOD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  <a:p>
            <a:pPr marL="971550" lvl="1" indent="-514350">
              <a:buFont typeface="+mj-lt"/>
              <a:buAutoNum type="arabicPeriod"/>
            </a:pP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endParaRPr lang="cs-CZ" dirty="0" smtClean="0"/>
          </a:p>
        </p:txBody>
      </p:sp>
      <p:pic>
        <p:nvPicPr>
          <p:cNvPr id="2050" name="Picture 2" descr="C:\Users\Uzivatel\AppData\Local\Microsoft\Windows\Temporary Internet Files\Content.IE5\QBDFYWPV\MC900440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18288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508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8147248" cy="1468760"/>
          </a:xfrm>
        </p:spPr>
        <p:txBody>
          <a:bodyPr/>
          <a:lstStyle/>
          <a:p>
            <a:pPr lvl="1"/>
            <a:r>
              <a:rPr lang="cs-CZ" dirty="0"/>
              <a:t>FORMÁT =&gt; OBRYS OBRAZCE =&gt; TYP ČÁRY</a:t>
            </a:r>
          </a:p>
          <a:p>
            <a:endParaRPr lang="cs-CZ" dirty="0"/>
          </a:p>
        </p:txBody>
      </p:sp>
      <p:pic>
        <p:nvPicPr>
          <p:cNvPr id="3075" name="Picture 3" descr="C:\Users\Uzivatel\AppData\Local\Microsoft\Windows\Temporary Internet Files\Content.IE5\DCU2ZWVD\MC90043755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24944"/>
            <a:ext cx="1879600" cy="171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576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Vytvořte v programu Microsoft Word </a:t>
            </a:r>
            <a:br>
              <a:rPr lang="cs-CZ" dirty="0" smtClean="0"/>
            </a:br>
            <a:r>
              <a:rPr lang="cs-CZ" dirty="0" smtClean="0"/>
              <a:t>3 obdélníky se zaoblenými rohy.</a:t>
            </a:r>
          </a:p>
          <a:p>
            <a:r>
              <a:rPr lang="cs-CZ" dirty="0" smtClean="0"/>
              <a:t>Výplň bude bílá a obrys každého obdélníku bude mít jinou barvu.</a:t>
            </a:r>
          </a:p>
          <a:p>
            <a:r>
              <a:rPr lang="cs-CZ" dirty="0" smtClean="0"/>
              <a:t>Dále nastavte různé typy čar (u každého jinou): hranatě tečkovaná, přerušovaná                        a dlouhá přerušovaná 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OCW90CEC\MC900432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174307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640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784976" cy="493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9742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201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vložíme text do obrazce?</vt:lpstr>
      <vt:lpstr>Správná odpověď</vt:lpstr>
      <vt:lpstr>Jak změníme obrys obrazce                           na přerušovanou čáru?</vt:lpstr>
      <vt:lpstr>Správná odpověď</vt:lpstr>
      <vt:lpstr>Úkol 1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95</cp:revision>
  <dcterms:created xsi:type="dcterms:W3CDTF">2013-06-11T11:30:59Z</dcterms:created>
  <dcterms:modified xsi:type="dcterms:W3CDTF">2013-07-07T07:44:11Z</dcterms:modified>
</cp:coreProperties>
</file>