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12311043"/>
              </p:ext>
            </p:extLst>
          </p:nvPr>
        </p:nvGraphicFramePr>
        <p:xfrm>
          <a:off x="971600" y="1844824"/>
          <a:ext cx="7272808" cy="395471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VY_32_INOVACE_10_ICT_MW57PW_Vkládání tabulek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 tabulek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tabulek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je možné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interaktivní tabuli a 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ji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mohou dostat také jako zápis na </a:t>
                      </a:r>
                      <a:r>
                        <a:rPr lang="cs-CZ" sz="1400" dirty="0" err="1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tabulky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 dokumentu vložíme tabulku?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Karta Vložení =</a:t>
            </a:r>
            <a:r>
              <a:rPr lang="en-US" dirty="0" smtClean="0"/>
              <a:t>&gt;</a:t>
            </a:r>
            <a:r>
              <a:rPr lang="cs-CZ" dirty="0" smtClean="0"/>
              <a:t> Sekce Text =</a:t>
            </a:r>
            <a:r>
              <a:rPr lang="en-US" dirty="0" smtClean="0"/>
              <a:t>&gt;</a:t>
            </a:r>
            <a:r>
              <a:rPr lang="cs-CZ" dirty="0" smtClean="0"/>
              <a:t> Ikona Textové pole =</a:t>
            </a:r>
            <a:r>
              <a:rPr lang="en-US" dirty="0" smtClean="0"/>
              <a:t>&gt;</a:t>
            </a:r>
            <a:r>
              <a:rPr lang="cs-CZ" dirty="0" smtClean="0"/>
              <a:t> Vybereme vhodné textové pole</a:t>
            </a:r>
          </a:p>
          <a:p>
            <a:pPr marL="514350" indent="-514350">
              <a:buAutoNum type="arabicPeriod"/>
            </a:pPr>
            <a:r>
              <a:rPr lang="cs-CZ" dirty="0" smtClean="0"/>
              <a:t>Karta Vložení =</a:t>
            </a:r>
            <a:r>
              <a:rPr lang="en-US" dirty="0" smtClean="0"/>
              <a:t>&gt;</a:t>
            </a:r>
            <a:r>
              <a:rPr lang="cs-CZ" dirty="0" smtClean="0"/>
              <a:t> Sekce Ilustrace =</a:t>
            </a:r>
            <a:r>
              <a:rPr lang="en-US" dirty="0" smtClean="0"/>
              <a:t>&gt;</a:t>
            </a:r>
            <a:r>
              <a:rPr lang="cs-CZ" dirty="0" smtClean="0"/>
              <a:t> Ikona Obrazce =</a:t>
            </a:r>
            <a:r>
              <a:rPr lang="en-US" dirty="0" smtClean="0"/>
              <a:t>&gt;</a:t>
            </a:r>
            <a:r>
              <a:rPr lang="cs-CZ" dirty="0" smtClean="0"/>
              <a:t> Vybereme vhodný obrazec</a:t>
            </a:r>
          </a:p>
          <a:p>
            <a:pPr marL="514350" indent="-514350">
              <a:buAutoNum type="arabicPeriod"/>
            </a:pPr>
            <a:r>
              <a:rPr lang="cs-CZ" dirty="0" smtClean="0"/>
              <a:t>Karta Vložení =</a:t>
            </a:r>
            <a:r>
              <a:rPr lang="en-US" dirty="0" smtClean="0"/>
              <a:t>&gt; </a:t>
            </a:r>
            <a:r>
              <a:rPr lang="cs-CZ" dirty="0" smtClean="0"/>
              <a:t>Sekce Tabulky =</a:t>
            </a:r>
            <a:r>
              <a:rPr lang="en-US" dirty="0" smtClean="0"/>
              <a:t>&gt;</a:t>
            </a:r>
            <a:r>
              <a:rPr lang="cs-CZ" dirty="0" smtClean="0"/>
              <a:t> Ikona Tabulka =</a:t>
            </a:r>
            <a:r>
              <a:rPr lang="en-US" dirty="0" smtClean="0"/>
              <a:t>&gt;</a:t>
            </a:r>
            <a:r>
              <a:rPr lang="cs-CZ" dirty="0" smtClean="0"/>
              <a:t> Nabídka Vložit tabulku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pic>
        <p:nvPicPr>
          <p:cNvPr id="3074" name="Picture 2" descr="C:\Users\Petrunka\AppData\Local\Microsoft\Windows\Temporary Internet Files\Content.IE5\K5R5UOJC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908" y="4869160"/>
            <a:ext cx="1908212" cy="18717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5623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/>
              <a:t>Karta Vložení =</a:t>
            </a:r>
            <a:r>
              <a:rPr lang="en-US" dirty="0"/>
              <a:t>&gt; </a:t>
            </a:r>
            <a:r>
              <a:rPr lang="cs-CZ" dirty="0"/>
              <a:t>Sekce Tabulky =</a:t>
            </a:r>
            <a:r>
              <a:rPr lang="en-US" dirty="0"/>
              <a:t>&gt;</a:t>
            </a:r>
            <a:r>
              <a:rPr lang="cs-CZ" dirty="0"/>
              <a:t> Ikona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Tabulka </a:t>
            </a:r>
            <a:r>
              <a:rPr lang="cs-CZ" dirty="0"/>
              <a:t>=</a:t>
            </a:r>
            <a:r>
              <a:rPr lang="en-US" dirty="0"/>
              <a:t>&gt;</a:t>
            </a:r>
            <a:r>
              <a:rPr lang="cs-CZ" dirty="0"/>
              <a:t> Nabídka Vložit tabulku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etrunka\AppData\Local\Microsoft\Windows\Temporary Internet Files\Content.IE5\Y2QRHB1J\MC90043985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698" y="3861048"/>
            <a:ext cx="2614605" cy="20882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3779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Word a vytvořte následující tabulku</a:t>
            </a:r>
            <a:endParaRPr lang="cs-CZ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17824897"/>
              </p:ext>
            </p:extLst>
          </p:nvPr>
        </p:nvGraphicFramePr>
        <p:xfrm>
          <a:off x="1907704" y="3212975"/>
          <a:ext cx="4826471" cy="1799716"/>
        </p:xfrm>
        <a:graphic>
          <a:graphicData uri="http://schemas.openxmlformats.org/drawingml/2006/table">
            <a:tbl>
              <a:tblPr firstRow="1" firstCol="1" bandRow="1"/>
              <a:tblGrid>
                <a:gridCol w="2817213"/>
                <a:gridCol w="2009258"/>
              </a:tblGrid>
              <a:tr h="4499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zboží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Cena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4499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Rohlík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1,90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499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Chleba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25,00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499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Máslo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35,00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3779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Následující úkoly s tabulkou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tabulky přidejte jeden řádek, kde bude položka sýr a cena 20,00 Kč, takže tabulka bude vypadat následovně: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87020005"/>
              </p:ext>
            </p:extLst>
          </p:nvPr>
        </p:nvGraphicFramePr>
        <p:xfrm>
          <a:off x="2123728" y="3573014"/>
          <a:ext cx="4612382" cy="2049322"/>
        </p:xfrm>
        <a:graphic>
          <a:graphicData uri="http://schemas.openxmlformats.org/drawingml/2006/table">
            <a:tbl>
              <a:tblPr firstRow="1" firstCol="1" bandRow="1"/>
              <a:tblGrid>
                <a:gridCol w="2692249"/>
                <a:gridCol w="1920133"/>
              </a:tblGrid>
              <a:tr h="3668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zboží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Cena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66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Rohlík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1,90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6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Chleba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25,00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6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Máslo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35,00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6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Sýr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3779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Následující úkoly s tabulkou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Ohraničení tabulky změňte podle následujícího vzoru: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4237069"/>
              </p:ext>
            </p:extLst>
          </p:nvPr>
        </p:nvGraphicFramePr>
        <p:xfrm>
          <a:off x="2409825" y="3162141"/>
          <a:ext cx="4324350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2524125"/>
                <a:gridCol w="180022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zboží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Cena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Rohlík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1,90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Chleba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25,00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Máslo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35,00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Sýr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3779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Následující úkoly s tabulkou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Stínování tabulky změňte podle uvedeného   vzoru: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63203933"/>
              </p:ext>
            </p:extLst>
          </p:nvPr>
        </p:nvGraphicFramePr>
        <p:xfrm>
          <a:off x="2409825" y="3162141"/>
          <a:ext cx="4324350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2524125"/>
                <a:gridCol w="180022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zboží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Cena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Rohlík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1,90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Chleba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25,00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Máslo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35,00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Sýr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20,00 Kč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3779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</TotalTime>
  <Words>283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v dokumentu vložíme tabulku?</vt:lpstr>
      <vt:lpstr>Správná odpověď</vt:lpstr>
      <vt:lpstr>Otevřete si Microsoft Word a vytvořte následující tabulku</vt:lpstr>
      <vt:lpstr>Následující úkoly s tabulkou</vt:lpstr>
      <vt:lpstr>Následující úkoly s tabulkou</vt:lpstr>
      <vt:lpstr>Následující úkoly s tabulkou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103</cp:revision>
  <dcterms:created xsi:type="dcterms:W3CDTF">2013-06-11T11:30:59Z</dcterms:created>
  <dcterms:modified xsi:type="dcterms:W3CDTF">2013-07-07T07:39:33Z</dcterms:modified>
</cp:coreProperties>
</file>