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3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38422023"/>
              </p:ext>
            </p:extLst>
          </p:nvPr>
        </p:nvGraphicFramePr>
        <p:xfrm>
          <a:off x="971600" y="1844824"/>
          <a:ext cx="7272808" cy="395471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VY_32_INOVACE_11_ICT_MW57PW_Vkládání tabulek 2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MW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Vkládání tabulek 2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vkládáním tabulek a jejich úpravami v programu Microsoft Word.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vkládat tabulky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Vyjmenujte alespoň 5 úprav, které se dají s tabulkou provádět.</a:t>
            </a:r>
            <a:endParaRPr lang="cs-CZ" dirty="0"/>
          </a:p>
        </p:txBody>
      </p:sp>
      <p:pic>
        <p:nvPicPr>
          <p:cNvPr id="6147" name="Picture 3" descr="C:\Users\Petrunka\AppData\Local\Microsoft\Windows\Temporary Internet Files\Content.IE5\TLQN1R1M\MC900440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700" y="2996952"/>
            <a:ext cx="2714600" cy="2888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081418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Ohraničení a stínování buněk</a:t>
            </a:r>
          </a:p>
          <a:p>
            <a:pPr marL="514350" indent="-514350">
              <a:buAutoNum type="arabicPeriod"/>
            </a:pPr>
            <a:r>
              <a:rPr lang="cs-CZ" dirty="0" smtClean="0"/>
              <a:t>Změna výšky a šířky buněk</a:t>
            </a:r>
          </a:p>
          <a:p>
            <a:pPr marL="514350" indent="-514350">
              <a:buAutoNum type="arabicPeriod"/>
            </a:pPr>
            <a:r>
              <a:rPr lang="cs-CZ" dirty="0" smtClean="0"/>
              <a:t>Odstraňování řádků</a:t>
            </a:r>
          </a:p>
          <a:p>
            <a:pPr marL="514350" indent="-514350">
              <a:buAutoNum type="arabicPeriod"/>
            </a:pPr>
            <a:r>
              <a:rPr lang="cs-CZ" dirty="0" smtClean="0"/>
              <a:t>Přidávání řádků</a:t>
            </a:r>
          </a:p>
          <a:p>
            <a:pPr marL="514350" indent="-514350">
              <a:buAutoNum type="arabicPeriod"/>
            </a:pPr>
            <a:r>
              <a:rPr lang="cs-CZ" dirty="0" smtClean="0"/>
              <a:t>Odstraňování sloupců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6.   Přidávání sloupců</a:t>
            </a:r>
          </a:p>
          <a:p>
            <a:pPr marL="514350" indent="-514350">
              <a:buAutoNum type="arabicPeriod" startAt="7"/>
            </a:pPr>
            <a:r>
              <a:rPr lang="cs-CZ" dirty="0" smtClean="0"/>
              <a:t>Slučování buněk</a:t>
            </a:r>
          </a:p>
          <a:p>
            <a:pPr marL="514350" indent="-514350">
              <a:buAutoNum type="arabicPeriod" startAt="7"/>
            </a:pPr>
            <a:r>
              <a:rPr lang="cs-CZ" dirty="0" smtClean="0"/>
              <a:t>Rozdělení buněk</a:t>
            </a:r>
          </a:p>
          <a:p>
            <a:pPr marL="514350" indent="-514350">
              <a:buAutoNum type="arabicPeriod" startAt="7"/>
            </a:pPr>
            <a:r>
              <a:rPr lang="cs-CZ" dirty="0" smtClean="0"/>
              <a:t>Zarovnání textu               v tabulce</a:t>
            </a:r>
          </a:p>
          <a:p>
            <a:pPr marL="514350" indent="-514350">
              <a:buAutoNum type="arabicPeriod" startAt="7"/>
            </a:pPr>
            <a:r>
              <a:rPr lang="cs-CZ" dirty="0" smtClean="0"/>
              <a:t>Úprava textu v tabulce</a:t>
            </a:r>
          </a:p>
          <a:p>
            <a:pPr marL="514350" indent="-514350">
              <a:buAutoNum type="arabicPeriod" startAt="7"/>
            </a:pPr>
            <a:r>
              <a:rPr lang="cs-CZ" dirty="0"/>
              <a:t> </a:t>
            </a:r>
            <a:r>
              <a:rPr lang="cs-CZ" dirty="0" smtClean="0"/>
              <a:t>…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 descr="C:\Users\Petrunka\AppData\Local\Microsoft\Windows\Temporary Internet Files\Content.IE5\Y2QRHB1J\MC900439851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9975" y="4941168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586104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Otevřete si Microsoft Word a vytvořte následující tabulku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664841260"/>
              </p:ext>
            </p:extLst>
          </p:nvPr>
        </p:nvGraphicFramePr>
        <p:xfrm>
          <a:off x="2233612" y="2916777"/>
          <a:ext cx="4676775" cy="2523744"/>
        </p:xfrm>
        <a:graphic>
          <a:graphicData uri="http://schemas.openxmlformats.org/drawingml/2006/table">
            <a:tbl>
              <a:tblPr firstRow="1" firstCol="1" bandRow="1"/>
              <a:tblGrid>
                <a:gridCol w="1800225"/>
                <a:gridCol w="1438275"/>
                <a:gridCol w="1438275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Dívky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Chlapci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 třída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2. třída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13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14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3.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4.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15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5.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13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733073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Následující úkoly s tabulkou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tabulky přidejte další sloupec s celkovým počtem dětí ve třídách: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661155407"/>
              </p:ext>
            </p:extLst>
          </p:nvPr>
        </p:nvGraphicFramePr>
        <p:xfrm>
          <a:off x="1547664" y="3501008"/>
          <a:ext cx="6115050" cy="2523744"/>
        </p:xfrm>
        <a:graphic>
          <a:graphicData uri="http://schemas.openxmlformats.org/drawingml/2006/table">
            <a:tbl>
              <a:tblPr firstRow="1" firstCol="1" bandRow="1"/>
              <a:tblGrid>
                <a:gridCol w="1800225"/>
                <a:gridCol w="1438275"/>
                <a:gridCol w="1438275"/>
                <a:gridCol w="1438275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Dívky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Chlapci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Celkem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21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2.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13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14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27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3.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22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4.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15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27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5.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13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24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099346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Následující úkoly s tabulkou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Ohraničení tabulky změňte                                     podle následujícího vzoru: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369217047"/>
              </p:ext>
            </p:extLst>
          </p:nvPr>
        </p:nvGraphicFramePr>
        <p:xfrm>
          <a:off x="1547664" y="3284984"/>
          <a:ext cx="6115050" cy="2523744"/>
        </p:xfrm>
        <a:graphic>
          <a:graphicData uri="http://schemas.openxmlformats.org/drawingml/2006/table">
            <a:tbl>
              <a:tblPr firstRow="1" firstCol="1" bandRow="1"/>
              <a:tblGrid>
                <a:gridCol w="1800225"/>
                <a:gridCol w="1438275"/>
                <a:gridCol w="1438275"/>
                <a:gridCol w="1438275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Dívky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Chlapci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Celkem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21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2.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13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14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27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3.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22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4.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15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27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5.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13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24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0993462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Následující úkoly s tabulkou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r>
              <a:rPr lang="cs-CZ" dirty="0" smtClean="0"/>
              <a:t>Stínování tabulky změňte podle následujícího vzoru: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003323042"/>
              </p:ext>
            </p:extLst>
          </p:nvPr>
        </p:nvGraphicFramePr>
        <p:xfrm>
          <a:off x="1547664" y="3356992"/>
          <a:ext cx="6115050" cy="2523744"/>
        </p:xfrm>
        <a:graphic>
          <a:graphicData uri="http://schemas.openxmlformats.org/drawingml/2006/table">
            <a:tbl>
              <a:tblPr firstRow="1" firstCol="1" bandRow="1"/>
              <a:tblGrid>
                <a:gridCol w="1800225"/>
                <a:gridCol w="1438275"/>
                <a:gridCol w="1438275"/>
                <a:gridCol w="1438275"/>
              </a:tblGrid>
              <a:tr h="3877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Dívky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Chlapci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Celkem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21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2.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13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14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27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3.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22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4. třída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15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27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5.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13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24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099346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Následující úkoly s tabulkou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Písmo v tabulce upravte dle následujícího vzoru: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99202227"/>
              </p:ext>
            </p:extLst>
          </p:nvPr>
        </p:nvGraphicFramePr>
        <p:xfrm>
          <a:off x="1547664" y="3356992"/>
          <a:ext cx="6115050" cy="2523744"/>
        </p:xfrm>
        <a:graphic>
          <a:graphicData uri="http://schemas.openxmlformats.org/drawingml/2006/table">
            <a:tbl>
              <a:tblPr firstRow="1" firstCol="1" bandRow="1"/>
              <a:tblGrid>
                <a:gridCol w="1800225"/>
                <a:gridCol w="1438275"/>
                <a:gridCol w="1438275"/>
                <a:gridCol w="1438275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u="sng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u="sng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Dívky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u="sng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Chlapci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u="sng">
                          <a:effectLst/>
                          <a:latin typeface="Calibri"/>
                          <a:ea typeface="Calibri"/>
                          <a:cs typeface="Times New Roman"/>
                        </a:rPr>
                        <a:t>Celkem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1.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21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2.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13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14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27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3.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22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4. třída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15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27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5. třída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13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24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13086770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401</TotalTime>
  <Words>368</Words>
  <Application>Microsoft Office PowerPoint</Application>
  <PresentationFormat>Předvádění na obrazovce (4:3)</PresentationFormat>
  <Paragraphs>158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Vyjmenujte alespoň 5 úprav, které se dají s tabulkou provádět.</vt:lpstr>
      <vt:lpstr>Správná odpověď</vt:lpstr>
      <vt:lpstr>Otevřete si Microsoft Word a vytvořte následující tabulku</vt:lpstr>
      <vt:lpstr>Následující úkoly s tabulkou</vt:lpstr>
      <vt:lpstr>Následující úkoly s tabulkou</vt:lpstr>
      <vt:lpstr>Následující úkoly s tabulkou</vt:lpstr>
      <vt:lpstr>Následující úkoly s tabulkou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101</cp:revision>
  <dcterms:created xsi:type="dcterms:W3CDTF">2013-06-11T11:30:59Z</dcterms:created>
  <dcterms:modified xsi:type="dcterms:W3CDTF">2013-07-07T07:44:47Z</dcterms:modified>
</cp:coreProperties>
</file>