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3" r:id="rId6"/>
    <p:sldId id="262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82" y="1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OPVK_hor_zakladni_logolink_RGB_cz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332656"/>
            <a:ext cx="4968552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068783657"/>
              </p:ext>
            </p:extLst>
          </p:nvPr>
        </p:nvGraphicFramePr>
        <p:xfrm>
          <a:off x="971600" y="1844824"/>
          <a:ext cx="7272808" cy="3954717"/>
        </p:xfrm>
        <a:graphic>
          <a:graphicData uri="http://schemas.openxmlformats.org/drawingml/2006/table">
            <a:tbl>
              <a:tblPr/>
              <a:tblGrid>
                <a:gridCol w="3218763"/>
                <a:gridCol w="4054045"/>
              </a:tblGrid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číslo a název klíčové aktivity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III/2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Inovace a zkvalitnění výuky prostřednictvím ICT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Číslo  projektu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CZ.1.07/1.4.00/21.1192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Název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VY_32_INOVACE_12_ICT_MW57PW_ Předdefinované tabulky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Téma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MW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–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Předdefinované tabulky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Anotace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Seznámení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 s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vkládáním předdefinovaných tabulek v programu Microsoft Word.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Prezentaci je možné využít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na interaktivní tabuli a žáci ji mohou dostat také jako zápis na </a:t>
                      </a:r>
                      <a:r>
                        <a:rPr lang="cs-CZ" sz="140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flash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disk, případně lze vytisknout jako PL.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Očekávaný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výstup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Žáci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umí vkládat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předdefinované tabulky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Druh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učebního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Ročník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5.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- 7.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Autor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Petr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</a:t>
                      </a:r>
                      <a:r>
                        <a:rPr lang="cs-CZ" sz="1400" baseline="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Hepner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Zdroje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www.office.microsoft.com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1265" name="Rectangle 1"/>
          <p:cNvSpPr>
            <a:spLocks noChangeArrowheads="1"/>
          </p:cNvSpPr>
          <p:nvPr/>
        </p:nvSpPr>
        <p:spPr bwMode="auto">
          <a:xfrm>
            <a:off x="971600" y="6237312"/>
            <a:ext cx="7025065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Tento projekt je spolufinancován Evropským sociálním fondem a státním rozpočtem České republiky.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 vložíte předdefinovanou tabulku?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/>
              <a:t>VLOŽENÍ =&gt; TABULKA =&gt; </a:t>
            </a:r>
            <a:r>
              <a:rPr lang="cs-CZ" dirty="0" smtClean="0"/>
              <a:t>VLOŽIT TABULKU=&gt; </a:t>
            </a:r>
            <a:r>
              <a:rPr lang="cs-CZ" dirty="0"/>
              <a:t>VYBERU PŘEDDEFINOVANOU </a:t>
            </a:r>
            <a:r>
              <a:rPr lang="cs-CZ" dirty="0" smtClean="0"/>
              <a:t>TABULKU</a:t>
            </a:r>
            <a:br>
              <a:rPr lang="cs-CZ" dirty="0" smtClean="0"/>
            </a:b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VLOŽENÍ </a:t>
            </a:r>
            <a:r>
              <a:rPr lang="cs-CZ" dirty="0"/>
              <a:t>=&gt; TABULKA =&gt; RYCHLÉ TABULKY =&gt; VYBERU PŘEDDEFINOVANOU </a:t>
            </a:r>
            <a:r>
              <a:rPr lang="cs-CZ" dirty="0" smtClean="0"/>
              <a:t>TABULKU</a:t>
            </a:r>
            <a:br>
              <a:rPr lang="cs-CZ" dirty="0" smtClean="0"/>
            </a:br>
            <a:endParaRPr lang="cs-CZ" dirty="0"/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VLOŽENÍ =&gt; TABULKA =&gt; </a:t>
            </a:r>
            <a:r>
              <a:rPr lang="cs-CZ" dirty="0" smtClean="0"/>
              <a:t>TABULKA EXCEL=&gt; </a:t>
            </a:r>
            <a:r>
              <a:rPr lang="cs-CZ" dirty="0"/>
              <a:t>VYBERU PŘEDDEFINOVANOU TABULKU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  <p:pic>
        <p:nvPicPr>
          <p:cNvPr id="1026" name="Picture 2" descr="C:\Users\Uzivatel\AppData\Local\Microsoft\Windows\Temporary Internet Files\Content.IE5\QBDFYWPV\MC900440424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5125398"/>
            <a:ext cx="1691680" cy="139379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7652747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3"/>
            <a:ext cx="8280920" cy="1872208"/>
          </a:xfrm>
        </p:spPr>
        <p:txBody>
          <a:bodyPr/>
          <a:lstStyle/>
          <a:p>
            <a:r>
              <a:rPr lang="cs-CZ" dirty="0"/>
              <a:t>VLOŽENÍ =&gt; TABULKA =&gt; TABULKA EXCEL=&gt; VYBERU PŘEDDEFINOVANOU TABULKU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Users\Uzivatel\AppData\Local\Microsoft\Windows\Temporary Internet Files\Content.IE5\9ACDNA3I\MC900439851[5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3717032"/>
            <a:ext cx="1924050" cy="15367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7558735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Vložte předdefinovanou tabulku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Najděte v seznamu předdefinovaných tabulek tabulku: Řecká abeceda a vložte ji do dokumentu</a:t>
            </a:r>
            <a:endParaRPr lang="cs-CZ" dirty="0"/>
          </a:p>
        </p:txBody>
      </p:sp>
      <p:pic>
        <p:nvPicPr>
          <p:cNvPr id="3074" name="Picture 2" descr="C:\Users\Uzivatel\AppData\Local\Microsoft\Windows\Temporary Internet Files\Content.IE5\DCU2ZWVD\MC900432461[3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573016"/>
            <a:ext cx="1978025" cy="19018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814038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697" y="1466417"/>
            <a:ext cx="8847799" cy="49744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23892481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Vložte předdefinovanou tabulku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Najděte v seznamu předdefinovaných tabulek tabulku: Kalendář 2 a vložte ji do dokumentu</a:t>
            </a:r>
          </a:p>
          <a:p>
            <a:r>
              <a:rPr lang="cs-CZ" dirty="0" smtClean="0"/>
              <a:t>Následně změňte její styl na: Světlé stínování – zvýraznění 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5122" name="Picture 2" descr="C:\Users\Uzivatel\AppData\Local\Microsoft\Windows\Temporary Internet Files\Content.IE5\OCW90CEC\MC900432479[3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327792"/>
            <a:ext cx="1670050" cy="18510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927742"/>
            <a:ext cx="6010275" cy="800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3059832" y="3501008"/>
            <a:ext cx="1296144" cy="42673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17151906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556792"/>
            <a:ext cx="8402638" cy="47241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354903097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400</TotalTime>
  <Words>175</Words>
  <Application>Microsoft Office PowerPoint</Application>
  <PresentationFormat>Předvádění na obrazovce (4:3)</PresentationFormat>
  <Paragraphs>35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Jak vložíte předdefinovanou tabulku?</vt:lpstr>
      <vt:lpstr>Správná odpověď</vt:lpstr>
      <vt:lpstr>Vložte předdefinovanou tabulku</vt:lpstr>
      <vt:lpstr>Správné řešení</vt:lpstr>
      <vt:lpstr>Vložte předdefinovanou tabulku 2</vt:lpstr>
      <vt:lpstr>Správné řešení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 T.</dc:creator>
  <cp:lastModifiedBy>Alena T.</cp:lastModifiedBy>
  <cp:revision>99</cp:revision>
  <dcterms:created xsi:type="dcterms:W3CDTF">2013-06-11T11:30:59Z</dcterms:created>
  <dcterms:modified xsi:type="dcterms:W3CDTF">2013-07-07T07:45:13Z</dcterms:modified>
</cp:coreProperties>
</file>