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664541972"/>
              </p:ext>
            </p:extLst>
          </p:nvPr>
        </p:nvGraphicFramePr>
        <p:xfrm>
          <a:off x="971600" y="1844824"/>
          <a:ext cx="7272808" cy="395471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VY_32_INOVACE_13_ICT_MW57PW_Odrážky a číslování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MW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Odrážky a číslování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vkládáním odrážek a číslování                 v programu Microsoft Word.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vkládat odrážky a číslování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Vložte následující odrážky a číslování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1369" y="1484784"/>
            <a:ext cx="5229225" cy="477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 descr="C:\Users\Uzivatel\AppData\Local\Microsoft\Windows\Temporary Internet Files\Content.IE5\9ACDNA3I\MC9003914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1869948" cy="15499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\AppData\Local\Microsoft\Windows\Temporary Internet Files\Content.IE5\DCU2ZWVD\MC9003000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149080"/>
            <a:ext cx="1678838" cy="181417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924997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Vložte následující odrážky a číslování 2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9839" y="1556792"/>
            <a:ext cx="4962525" cy="467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C:\Users\Uzivatel\AppData\Local\Microsoft\Windows\Temporary Internet Files\Content.IE5\9ACDNA3I\MC90044145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895179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ivatel\AppData\Local\Microsoft\Windows\Temporary Internet Files\Content.IE5\OCW90CEC\MM900309748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08808"/>
            <a:ext cx="1541263" cy="14342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1686535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424</TotalTime>
  <Words>111</Words>
  <Application>Microsoft Office PowerPoint</Application>
  <PresentationFormat>Předvádění na obrazovce (4:3)</PresentationFormat>
  <Paragraphs>24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Vložte následující odrážky a číslování</vt:lpstr>
      <vt:lpstr>Vložte následující odrážky a číslování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104</cp:revision>
  <dcterms:created xsi:type="dcterms:W3CDTF">2013-06-11T11:30:59Z</dcterms:created>
  <dcterms:modified xsi:type="dcterms:W3CDTF">2013-07-07T07:45:41Z</dcterms:modified>
</cp:coreProperties>
</file>