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82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PVK_hor_zakladni_logolink_RGB_cz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32656"/>
            <a:ext cx="4968552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38422138"/>
              </p:ext>
            </p:extLst>
          </p:nvPr>
        </p:nvGraphicFramePr>
        <p:xfrm>
          <a:off x="971600" y="1844824"/>
          <a:ext cx="7272808" cy="3954717"/>
        </p:xfrm>
        <a:graphic>
          <a:graphicData uri="http://schemas.openxmlformats.org/drawingml/2006/table">
            <a:tbl>
              <a:tblPr/>
              <a:tblGrid>
                <a:gridCol w="3218763"/>
                <a:gridCol w="4054045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číslo a název klíčové aktivity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III/2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Inovace a zkvalitnění výuky prostřednictvím ICT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Číslo  projektu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CZ.1.07/1.4.00/21.1192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Název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VY_32_INOVACE_14_ICT_MW57PW_Odrážky a číslování 2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Téma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MW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–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Odrážky a číslování 2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Anotace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Seznámení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 s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vkládáním odrážek a číslování v programu Microsoft Word.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Prezentaci je možné využít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na interaktivní tabuli a žáci ji mohou dostat také jako zápis na </a:t>
                      </a:r>
                      <a:r>
                        <a:rPr lang="cs-CZ" sz="14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flash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disk, případně lze vytisknout jako PL.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Očekávaný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výstup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Žáci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umí vkládat odrážky a číslování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Druh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učebního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Ročník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5.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- 7.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Autor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Petr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cs-CZ" sz="1400" baseline="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Hepner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Zdroje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www.office.microsoft.com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971600" y="6237312"/>
            <a:ext cx="702506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Tento projekt je spolufinancován Evropským sociálním fondem a státním rozpočtem České republiky.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Vložte následující odrážky a číslování 1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772816"/>
            <a:ext cx="3990975" cy="439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Uzivatel\AppData\Local\Microsoft\Windows\Temporary Internet Files\Content.IE5\DCU2ZWVD\MM900395774[1]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50467"/>
            <a:ext cx="1652761" cy="220368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zivatel\AppData\Local\Microsoft\Windows\Temporary Internet Files\Content.IE5\9ACDNA3I\MC90044140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293096"/>
            <a:ext cx="1825625" cy="1543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16865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Vložte následující odrážky a číslování 2</a:t>
            </a:r>
            <a:endParaRPr lang="cs-CZ" dirty="0"/>
          </a:p>
        </p:txBody>
      </p:sp>
      <p:pic>
        <p:nvPicPr>
          <p:cNvPr id="4099" name="Picture 3" descr="C:\Users\Uzivatel\AppData\Local\Microsoft\Windows\Temporary Internet Files\Content.IE5\QBDFYWPV\MC9003344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92448"/>
            <a:ext cx="1008112" cy="177967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zivatel\AppData\Local\Microsoft\Windows\Temporary Internet Files\Content.IE5\OCW90CEC\MC90034885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7" y="3672122"/>
            <a:ext cx="1839773" cy="18187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884187"/>
            <a:ext cx="4524375" cy="435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11686535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431</TotalTime>
  <Words>114</Words>
  <Application>Microsoft Office PowerPoint</Application>
  <PresentationFormat>Předvádění na obrazovce (4:3)</PresentationFormat>
  <Paragraphs>24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sady Office</vt:lpstr>
      <vt:lpstr>Snímek 1</vt:lpstr>
      <vt:lpstr>Vložte následující odrážky a číslování 1</vt:lpstr>
      <vt:lpstr>Vložte následující odrážky a číslování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 T.</dc:creator>
  <cp:lastModifiedBy>Alena T.</cp:lastModifiedBy>
  <cp:revision>106</cp:revision>
  <dcterms:created xsi:type="dcterms:W3CDTF">2013-06-11T11:30:59Z</dcterms:created>
  <dcterms:modified xsi:type="dcterms:W3CDTF">2013-07-07T07:46:07Z</dcterms:modified>
</cp:coreProperties>
</file>