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81089612"/>
              </p:ext>
            </p:extLst>
          </p:nvPr>
        </p:nvGraphicFramePr>
        <p:xfrm>
          <a:off x="971600" y="1844824"/>
          <a:ext cx="7272808" cy="3463989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VY_32_INOVACE_15_ICT_MW57PW_Osnova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MW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 osnovy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vkládáním osnovy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.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vkládat osnovu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vložíme do dokumentu číselné odrážky?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Karta Domů =</a:t>
            </a:r>
            <a:r>
              <a:rPr lang="en-US" dirty="0" smtClean="0"/>
              <a:t>&gt;</a:t>
            </a:r>
            <a:r>
              <a:rPr lang="cs-CZ" dirty="0" smtClean="0"/>
              <a:t> Sekce Odstavec =</a:t>
            </a:r>
            <a:r>
              <a:rPr lang="en-US" dirty="0" smtClean="0"/>
              <a:t>&gt;</a:t>
            </a:r>
            <a:r>
              <a:rPr lang="cs-CZ" dirty="0" smtClean="0"/>
              <a:t> Ikona Číslování</a:t>
            </a:r>
          </a:p>
          <a:p>
            <a:pPr marL="514350" indent="-514350">
              <a:buAutoNum type="arabicPeriod"/>
            </a:pPr>
            <a:r>
              <a:rPr lang="cs-CZ" dirty="0" smtClean="0"/>
              <a:t>Napíšeme čísla pomocí číselné klávesnice</a:t>
            </a:r>
          </a:p>
          <a:p>
            <a:pPr marL="514350" indent="-514350">
              <a:buAutoNum type="arabicPeriod"/>
            </a:pPr>
            <a:r>
              <a:rPr lang="cs-CZ" dirty="0" smtClean="0"/>
              <a:t>Karta Vložení =</a:t>
            </a:r>
            <a:r>
              <a:rPr lang="en-US" dirty="0" smtClean="0"/>
              <a:t>&gt;</a:t>
            </a:r>
            <a:r>
              <a:rPr lang="cs-CZ" dirty="0" smtClean="0"/>
              <a:t> Sekce Text =</a:t>
            </a:r>
            <a:r>
              <a:rPr lang="en-US" dirty="0" smtClean="0"/>
              <a:t>&gt;</a:t>
            </a:r>
            <a:r>
              <a:rPr lang="cs-CZ" dirty="0" smtClean="0"/>
              <a:t> Ikona Textové pole </a:t>
            </a:r>
            <a:endParaRPr lang="cs-CZ" dirty="0"/>
          </a:p>
        </p:txBody>
      </p:sp>
      <p:pic>
        <p:nvPicPr>
          <p:cNvPr id="1026" name="Picture 2" descr="C:\Users\Petrunka\AppData\Local\Microsoft\Windows\Temporary Internet Files\Content.IE5\7MGB8OJF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336097"/>
            <a:ext cx="1728192" cy="20420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2150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1. Karta </a:t>
            </a:r>
            <a:r>
              <a:rPr lang="cs-CZ" dirty="0"/>
              <a:t>Domů =</a:t>
            </a:r>
            <a:r>
              <a:rPr lang="en-US" dirty="0"/>
              <a:t>&gt;</a:t>
            </a:r>
            <a:r>
              <a:rPr lang="cs-CZ" dirty="0"/>
              <a:t> Sekce Odstavec =</a:t>
            </a:r>
            <a:r>
              <a:rPr lang="en-US" dirty="0"/>
              <a:t>&gt;</a:t>
            </a:r>
            <a:r>
              <a:rPr lang="cs-CZ" dirty="0"/>
              <a:t> Ikona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Číslování</a:t>
            </a:r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Petrunka\AppData\Local\Microsoft\Windows\Temporary Internet Files\Content.IE5\TLQN1R1M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412" y="3570686"/>
            <a:ext cx="2016740" cy="26952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5554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vložíme do dokumentu obrázkové odrážky?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Karta Animace =</a:t>
            </a:r>
            <a:r>
              <a:rPr lang="en-US" dirty="0" smtClean="0"/>
              <a:t>&gt;</a:t>
            </a:r>
            <a:r>
              <a:rPr lang="cs-CZ" dirty="0" smtClean="0"/>
              <a:t> Sekce Rozšířené možnosti animací =</a:t>
            </a:r>
            <a:r>
              <a:rPr lang="en-US" dirty="0" smtClean="0"/>
              <a:t>&gt;</a:t>
            </a:r>
            <a:r>
              <a:rPr lang="cs-CZ" dirty="0" smtClean="0"/>
              <a:t> Ikona Přidat animaci</a:t>
            </a:r>
          </a:p>
          <a:p>
            <a:pPr marL="514350" indent="-514350">
              <a:buAutoNum type="arabicPeriod"/>
            </a:pPr>
            <a:r>
              <a:rPr lang="cs-CZ" dirty="0" smtClean="0"/>
              <a:t>Karta Vložení =</a:t>
            </a:r>
            <a:r>
              <a:rPr lang="en-US" dirty="0" smtClean="0"/>
              <a:t>&gt;</a:t>
            </a:r>
            <a:r>
              <a:rPr lang="cs-CZ" dirty="0" smtClean="0"/>
              <a:t> Sekce Obrázky =</a:t>
            </a:r>
            <a:r>
              <a:rPr lang="en-US" dirty="0" smtClean="0"/>
              <a:t>&gt;</a:t>
            </a:r>
            <a:r>
              <a:rPr lang="cs-CZ" dirty="0" smtClean="0"/>
              <a:t> Ikona Obrázek</a:t>
            </a:r>
          </a:p>
          <a:p>
            <a:pPr marL="514350" indent="-514350">
              <a:buAutoNum type="arabicPeriod"/>
            </a:pPr>
            <a:r>
              <a:rPr lang="cs-CZ" dirty="0" smtClean="0"/>
              <a:t>Karta Domů =</a:t>
            </a:r>
            <a:r>
              <a:rPr lang="en-US" dirty="0" smtClean="0"/>
              <a:t>&gt;</a:t>
            </a:r>
            <a:r>
              <a:rPr lang="cs-CZ" dirty="0" smtClean="0"/>
              <a:t> Sekce Odstavec =</a:t>
            </a:r>
            <a:r>
              <a:rPr lang="en-US" dirty="0" smtClean="0"/>
              <a:t>&gt;</a:t>
            </a:r>
            <a:r>
              <a:rPr lang="cs-CZ" dirty="0" smtClean="0"/>
              <a:t> Ikona Odrážky (šipka) =</a:t>
            </a:r>
            <a:r>
              <a:rPr lang="en-US" dirty="0" smtClean="0"/>
              <a:t>&gt;</a:t>
            </a:r>
            <a:r>
              <a:rPr lang="cs-CZ" dirty="0" smtClean="0"/>
              <a:t> Políčko Odrážky a číslování =</a:t>
            </a:r>
            <a:r>
              <a:rPr lang="en-US" dirty="0" smtClean="0"/>
              <a:t>&gt;</a:t>
            </a:r>
            <a:r>
              <a:rPr lang="cs-CZ" dirty="0" smtClean="0"/>
              <a:t> Políčko Vlastní </a:t>
            </a:r>
            <a:r>
              <a:rPr lang="en-US" dirty="0" smtClean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667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3. Karta </a:t>
            </a:r>
            <a:r>
              <a:rPr lang="cs-CZ" dirty="0"/>
              <a:t>Domů =</a:t>
            </a:r>
            <a:r>
              <a:rPr lang="en-US" dirty="0"/>
              <a:t>&gt;</a:t>
            </a:r>
            <a:r>
              <a:rPr lang="cs-CZ" dirty="0"/>
              <a:t> Sekce Odstavec =</a:t>
            </a:r>
            <a:r>
              <a:rPr lang="en-US" dirty="0"/>
              <a:t>&gt;</a:t>
            </a:r>
            <a:r>
              <a:rPr lang="cs-CZ" dirty="0"/>
              <a:t> Ikona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Odrážky </a:t>
            </a:r>
            <a:r>
              <a:rPr lang="cs-CZ" dirty="0"/>
              <a:t>(šipka) =</a:t>
            </a:r>
            <a:r>
              <a:rPr lang="en-US" dirty="0"/>
              <a:t>&gt;</a:t>
            </a:r>
            <a:r>
              <a:rPr lang="cs-CZ" dirty="0"/>
              <a:t> Políčko Odrážky a číslování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=</a:t>
            </a:r>
            <a:r>
              <a:rPr lang="en-US" dirty="0"/>
              <a:t>&gt;</a:t>
            </a:r>
            <a:r>
              <a:rPr lang="cs-CZ" dirty="0"/>
              <a:t> Políčko Vlastní </a:t>
            </a:r>
            <a:r>
              <a:rPr lang="en-US" dirty="0"/>
              <a:t> </a:t>
            </a:r>
            <a:r>
              <a:rPr lang="cs-CZ" dirty="0"/>
              <a:t>  </a:t>
            </a:r>
          </a:p>
          <a:p>
            <a:endParaRPr lang="cs-CZ" dirty="0"/>
          </a:p>
        </p:txBody>
      </p:sp>
      <p:pic>
        <p:nvPicPr>
          <p:cNvPr id="3074" name="Picture 2" descr="C:\Users\Petrunka\AppData\Local\Microsoft\Windows\Temporary Internet Files\Content.IE5\Y2QRHB1J\MC9004398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4293096"/>
            <a:ext cx="2520280" cy="20128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5148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Otevřete si Microsoft Word a opište následující text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/>
              <a:t>	</a:t>
            </a:r>
            <a:r>
              <a:rPr lang="cs-CZ" b="1" u="sng" dirty="0" smtClean="0"/>
              <a:t>Městský </a:t>
            </a:r>
            <a:r>
              <a:rPr lang="cs-CZ" b="1" u="sng" dirty="0"/>
              <a:t>úřad Klášterec nad </a:t>
            </a:r>
            <a:r>
              <a:rPr lang="cs-CZ" b="1" u="sng" dirty="0" smtClean="0"/>
              <a:t>Ohří</a:t>
            </a:r>
          </a:p>
          <a:p>
            <a:pPr marL="0" indent="0" algn="ctr">
              <a:buNone/>
            </a:pPr>
            <a:endParaRPr lang="cs-CZ" dirty="0"/>
          </a:p>
          <a:p>
            <a:pPr lvl="0">
              <a:buFont typeface="Wingdings" pitchFamily="2" charset="2"/>
              <a:buChar char=""/>
            </a:pPr>
            <a:r>
              <a:rPr lang="cs-CZ" b="1" dirty="0" smtClean="0"/>
              <a:t> </a:t>
            </a:r>
            <a:r>
              <a:rPr lang="cs-CZ" dirty="0" smtClean="0"/>
              <a:t>Nám</a:t>
            </a:r>
            <a:r>
              <a:rPr lang="cs-CZ" dirty="0"/>
              <a:t>. Dr. E. Beneše 85</a:t>
            </a:r>
          </a:p>
          <a:p>
            <a:pPr marL="0" indent="0">
              <a:buNone/>
            </a:pPr>
            <a:r>
              <a:rPr lang="cs-CZ" dirty="0" smtClean="0"/>
              <a:t>      431 </a:t>
            </a:r>
            <a:r>
              <a:rPr lang="cs-CZ" dirty="0"/>
              <a:t>51 Klášterec nad Ohří</a:t>
            </a:r>
          </a:p>
          <a:p>
            <a:pPr lvl="0">
              <a:buFont typeface="Wingdings" pitchFamily="2" charset="2"/>
              <a:buChar char=""/>
            </a:pPr>
            <a:r>
              <a:rPr lang="cs-CZ" dirty="0" smtClean="0"/>
              <a:t> + </a:t>
            </a:r>
            <a:r>
              <a:rPr lang="cs-CZ" dirty="0"/>
              <a:t>420 474 376 001</a:t>
            </a:r>
          </a:p>
          <a:p>
            <a:pPr lvl="0">
              <a:buFont typeface="Calibri" pitchFamily="34" charset="0"/>
              <a:buChar char="@"/>
            </a:pPr>
            <a:r>
              <a:rPr lang="cs-CZ" dirty="0" smtClean="0"/>
              <a:t>  info@muklasterec.cz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5471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227</Words>
  <Application>Microsoft Office PowerPoint</Application>
  <PresentationFormat>Předvádění na obrazovce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Jak vložíme do dokumentu číselné odrážky?</vt:lpstr>
      <vt:lpstr>Správná odpověď</vt:lpstr>
      <vt:lpstr>Jak vložíme do dokumentu obrázkové odrážky?</vt:lpstr>
      <vt:lpstr>Správná odpověď </vt:lpstr>
      <vt:lpstr>Otevřete si Microsoft Word a opište následující text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53</cp:revision>
  <dcterms:created xsi:type="dcterms:W3CDTF">2013-06-11T11:30:59Z</dcterms:created>
  <dcterms:modified xsi:type="dcterms:W3CDTF">2013-07-07T07:46:52Z</dcterms:modified>
</cp:coreProperties>
</file>